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  <p:sldId id="265" r:id="rId9"/>
    <p:sldId id="270" r:id="rId10"/>
    <p:sldId id="271" r:id="rId11"/>
    <p:sldId id="264" r:id="rId12"/>
    <p:sldId id="26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72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1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1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80104A-DB16-4DFA-A386-F706C129236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3BA858-C082-4EBE-93F2-6B195A85C11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- Paper 3 removed; its content integrated into Paper 1B &amp; Paper 2.</a:t>
          </a:r>
        </a:p>
      </dgm:t>
    </dgm:pt>
    <dgm:pt modelId="{3A21E649-6EF8-4356-9D8E-C14FA47215B2}" type="parTrans" cxnId="{48EFE85A-9464-4ABE-8BA1-ED21239A6A13}">
      <dgm:prSet/>
      <dgm:spPr/>
      <dgm:t>
        <a:bodyPr/>
        <a:lstStyle/>
        <a:p>
          <a:endParaRPr lang="en-US"/>
        </a:p>
      </dgm:t>
    </dgm:pt>
    <dgm:pt modelId="{042270AE-5A31-4A22-948B-A3C49AECD680}" type="sibTrans" cxnId="{48EFE85A-9464-4ABE-8BA1-ED21239A6A13}">
      <dgm:prSet/>
      <dgm:spPr/>
      <dgm:t>
        <a:bodyPr/>
        <a:lstStyle/>
        <a:p>
          <a:endParaRPr lang="en-US"/>
        </a:p>
      </dgm:t>
    </dgm:pt>
    <dgm:pt modelId="{4BBB8DA6-3D28-4BDF-8727-B7F797E43B4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- Students now take only two external papers.</a:t>
          </a:r>
        </a:p>
      </dgm:t>
    </dgm:pt>
    <dgm:pt modelId="{E2499BD4-AAB6-41D7-A4CE-1973C6F7D815}" type="parTrans" cxnId="{D9B046ED-2DE8-4E09-9020-2F4DEAE6EBAC}">
      <dgm:prSet/>
      <dgm:spPr/>
      <dgm:t>
        <a:bodyPr/>
        <a:lstStyle/>
        <a:p>
          <a:endParaRPr lang="en-US"/>
        </a:p>
      </dgm:t>
    </dgm:pt>
    <dgm:pt modelId="{F704F855-893F-4345-B500-0C9A33A12E5C}" type="sibTrans" cxnId="{D9B046ED-2DE8-4E09-9020-2F4DEAE6EBAC}">
      <dgm:prSet/>
      <dgm:spPr/>
      <dgm:t>
        <a:bodyPr/>
        <a:lstStyle/>
        <a:p>
          <a:endParaRPr lang="en-US"/>
        </a:p>
      </dgm:t>
    </dgm:pt>
    <dgm:pt modelId="{2BE65E38-E18D-4620-9E6B-9BE131E35A3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- Focus on integration and conceptual reasoning.</a:t>
          </a:r>
        </a:p>
      </dgm:t>
    </dgm:pt>
    <dgm:pt modelId="{220EB254-CE14-4848-9B9F-7581B27D282A}" type="parTrans" cxnId="{9AE935BE-4DB5-4719-B0C9-5B83B7B58DFB}">
      <dgm:prSet/>
      <dgm:spPr/>
      <dgm:t>
        <a:bodyPr/>
        <a:lstStyle/>
        <a:p>
          <a:endParaRPr lang="en-US"/>
        </a:p>
      </dgm:t>
    </dgm:pt>
    <dgm:pt modelId="{02EC8916-4ED2-4882-9115-84AE74196A59}" type="sibTrans" cxnId="{9AE935BE-4DB5-4719-B0C9-5B83B7B58DFB}">
      <dgm:prSet/>
      <dgm:spPr/>
      <dgm:t>
        <a:bodyPr/>
        <a:lstStyle/>
        <a:p>
          <a:endParaRPr lang="en-US"/>
        </a:p>
      </dgm:t>
    </dgm:pt>
    <dgm:pt modelId="{50393473-F8D8-4290-BFAD-F95827B63171}" type="pres">
      <dgm:prSet presAssocID="{C480104A-DB16-4DFA-A386-F706C129236B}" presName="root" presStyleCnt="0">
        <dgm:presLayoutVars>
          <dgm:dir/>
          <dgm:resizeHandles val="exact"/>
        </dgm:presLayoutVars>
      </dgm:prSet>
      <dgm:spPr/>
    </dgm:pt>
    <dgm:pt modelId="{75DC23DC-B92F-4046-8359-74916772131C}" type="pres">
      <dgm:prSet presAssocID="{7F3BA858-C082-4EBE-93F2-6B195A85C111}" presName="compNode" presStyleCnt="0"/>
      <dgm:spPr/>
    </dgm:pt>
    <dgm:pt modelId="{FC87D181-D345-4B70-AA7E-D1A15CDED515}" type="pres">
      <dgm:prSet presAssocID="{7F3BA858-C082-4EBE-93F2-6B195A85C111}" presName="bgRect" presStyleLbl="bgShp" presStyleIdx="0" presStyleCnt="3"/>
      <dgm:spPr/>
    </dgm:pt>
    <dgm:pt modelId="{C9A7E109-ADF6-4D2D-9E85-0E184B00E549}" type="pres">
      <dgm:prSet presAssocID="{7F3BA858-C082-4EBE-93F2-6B195A85C11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aper"/>
        </a:ext>
      </dgm:extLst>
    </dgm:pt>
    <dgm:pt modelId="{E5BC894E-4010-4179-81D5-0DAFFEFA4098}" type="pres">
      <dgm:prSet presAssocID="{7F3BA858-C082-4EBE-93F2-6B195A85C111}" presName="spaceRect" presStyleCnt="0"/>
      <dgm:spPr/>
    </dgm:pt>
    <dgm:pt modelId="{71BFF617-1E18-4DAD-9B94-7EB61688C7DA}" type="pres">
      <dgm:prSet presAssocID="{7F3BA858-C082-4EBE-93F2-6B195A85C111}" presName="parTx" presStyleLbl="revTx" presStyleIdx="0" presStyleCnt="3">
        <dgm:presLayoutVars>
          <dgm:chMax val="0"/>
          <dgm:chPref val="0"/>
        </dgm:presLayoutVars>
      </dgm:prSet>
      <dgm:spPr/>
    </dgm:pt>
    <dgm:pt modelId="{433287C0-5022-40C8-B9FB-FE4424D12F57}" type="pres">
      <dgm:prSet presAssocID="{042270AE-5A31-4A22-948B-A3C49AECD680}" presName="sibTrans" presStyleCnt="0"/>
      <dgm:spPr/>
    </dgm:pt>
    <dgm:pt modelId="{6567D49D-9E1E-4B97-897A-2C9CF0E264E6}" type="pres">
      <dgm:prSet presAssocID="{4BBB8DA6-3D28-4BDF-8727-B7F797E43B4C}" presName="compNode" presStyleCnt="0"/>
      <dgm:spPr/>
    </dgm:pt>
    <dgm:pt modelId="{5FB8BD7F-C29F-4459-A1FC-2A11214B8BF1}" type="pres">
      <dgm:prSet presAssocID="{4BBB8DA6-3D28-4BDF-8727-B7F797E43B4C}" presName="bgRect" presStyleLbl="bgShp" presStyleIdx="1" presStyleCnt="3"/>
      <dgm:spPr/>
    </dgm:pt>
    <dgm:pt modelId="{BED800E6-18A0-41A0-9CF7-6DC3AE02F0CF}" type="pres">
      <dgm:prSet presAssocID="{4BBB8DA6-3D28-4BDF-8727-B7F797E43B4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sed Book"/>
        </a:ext>
      </dgm:extLst>
    </dgm:pt>
    <dgm:pt modelId="{3E2BF86C-C337-4F0C-AFB5-E22DC7228781}" type="pres">
      <dgm:prSet presAssocID="{4BBB8DA6-3D28-4BDF-8727-B7F797E43B4C}" presName="spaceRect" presStyleCnt="0"/>
      <dgm:spPr/>
    </dgm:pt>
    <dgm:pt modelId="{0109BD79-25AB-4103-8796-413B0C780742}" type="pres">
      <dgm:prSet presAssocID="{4BBB8DA6-3D28-4BDF-8727-B7F797E43B4C}" presName="parTx" presStyleLbl="revTx" presStyleIdx="1" presStyleCnt="3">
        <dgm:presLayoutVars>
          <dgm:chMax val="0"/>
          <dgm:chPref val="0"/>
        </dgm:presLayoutVars>
      </dgm:prSet>
      <dgm:spPr/>
    </dgm:pt>
    <dgm:pt modelId="{26484B13-1460-497D-A07F-01A2661B8220}" type="pres">
      <dgm:prSet presAssocID="{F704F855-893F-4345-B500-0C9A33A12E5C}" presName="sibTrans" presStyleCnt="0"/>
      <dgm:spPr/>
    </dgm:pt>
    <dgm:pt modelId="{CA4B9191-5B77-47AC-A4F2-BC539005184D}" type="pres">
      <dgm:prSet presAssocID="{2BE65E38-E18D-4620-9E6B-9BE131E35A38}" presName="compNode" presStyleCnt="0"/>
      <dgm:spPr/>
    </dgm:pt>
    <dgm:pt modelId="{12B718B9-9DFB-4CC1-92DE-315AD6996BE4}" type="pres">
      <dgm:prSet presAssocID="{2BE65E38-E18D-4620-9E6B-9BE131E35A38}" presName="bgRect" presStyleLbl="bgShp" presStyleIdx="2" presStyleCnt="3"/>
      <dgm:spPr/>
    </dgm:pt>
    <dgm:pt modelId="{C99849D9-F48F-43F0-9875-064F9FD1C6D4}" type="pres">
      <dgm:prSet presAssocID="{2BE65E38-E18D-4620-9E6B-9BE131E35A3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F660576E-2EAC-47AB-AF6A-8943205A345E}" type="pres">
      <dgm:prSet presAssocID="{2BE65E38-E18D-4620-9E6B-9BE131E35A38}" presName="spaceRect" presStyleCnt="0"/>
      <dgm:spPr/>
    </dgm:pt>
    <dgm:pt modelId="{8DA27B7B-9EA6-437A-AD99-A68C693439CF}" type="pres">
      <dgm:prSet presAssocID="{2BE65E38-E18D-4620-9E6B-9BE131E35A3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8E2B57-7A10-466E-B9F9-29121F450E28}" type="presOf" srcId="{4BBB8DA6-3D28-4BDF-8727-B7F797E43B4C}" destId="{0109BD79-25AB-4103-8796-413B0C780742}" srcOrd="0" destOrd="0" presId="urn:microsoft.com/office/officeart/2018/2/layout/IconVerticalSolidList"/>
    <dgm:cxn modelId="{B0578F5A-9847-440F-B53A-602B1DAF72C8}" type="presOf" srcId="{2BE65E38-E18D-4620-9E6B-9BE131E35A38}" destId="{8DA27B7B-9EA6-437A-AD99-A68C693439CF}" srcOrd="0" destOrd="0" presId="urn:microsoft.com/office/officeart/2018/2/layout/IconVerticalSolidList"/>
    <dgm:cxn modelId="{48EFE85A-9464-4ABE-8BA1-ED21239A6A13}" srcId="{C480104A-DB16-4DFA-A386-F706C129236B}" destId="{7F3BA858-C082-4EBE-93F2-6B195A85C111}" srcOrd="0" destOrd="0" parTransId="{3A21E649-6EF8-4356-9D8E-C14FA47215B2}" sibTransId="{042270AE-5A31-4A22-948B-A3C49AECD680}"/>
    <dgm:cxn modelId="{9AE935BE-4DB5-4719-B0C9-5B83B7B58DFB}" srcId="{C480104A-DB16-4DFA-A386-F706C129236B}" destId="{2BE65E38-E18D-4620-9E6B-9BE131E35A38}" srcOrd="2" destOrd="0" parTransId="{220EB254-CE14-4848-9B9F-7581B27D282A}" sibTransId="{02EC8916-4ED2-4882-9115-84AE74196A59}"/>
    <dgm:cxn modelId="{DAE9C7C2-C709-4FA0-B5ED-E6FAA7D8B87E}" type="presOf" srcId="{C480104A-DB16-4DFA-A386-F706C129236B}" destId="{50393473-F8D8-4290-BFAD-F95827B63171}" srcOrd="0" destOrd="0" presId="urn:microsoft.com/office/officeart/2018/2/layout/IconVerticalSolidList"/>
    <dgm:cxn modelId="{44D679C7-DD5F-4A85-8363-3F69BD1AEDB3}" type="presOf" srcId="{7F3BA858-C082-4EBE-93F2-6B195A85C111}" destId="{71BFF617-1E18-4DAD-9B94-7EB61688C7DA}" srcOrd="0" destOrd="0" presId="urn:microsoft.com/office/officeart/2018/2/layout/IconVerticalSolidList"/>
    <dgm:cxn modelId="{D9B046ED-2DE8-4E09-9020-2F4DEAE6EBAC}" srcId="{C480104A-DB16-4DFA-A386-F706C129236B}" destId="{4BBB8DA6-3D28-4BDF-8727-B7F797E43B4C}" srcOrd="1" destOrd="0" parTransId="{E2499BD4-AAB6-41D7-A4CE-1973C6F7D815}" sibTransId="{F704F855-893F-4345-B500-0C9A33A12E5C}"/>
    <dgm:cxn modelId="{01E18A1A-5343-4194-8E35-5021748BBD0A}" type="presParOf" srcId="{50393473-F8D8-4290-BFAD-F95827B63171}" destId="{75DC23DC-B92F-4046-8359-74916772131C}" srcOrd="0" destOrd="0" presId="urn:microsoft.com/office/officeart/2018/2/layout/IconVerticalSolidList"/>
    <dgm:cxn modelId="{DD254FCA-3E9F-4A54-8C09-254D7B195EF5}" type="presParOf" srcId="{75DC23DC-B92F-4046-8359-74916772131C}" destId="{FC87D181-D345-4B70-AA7E-D1A15CDED515}" srcOrd="0" destOrd="0" presId="urn:microsoft.com/office/officeart/2018/2/layout/IconVerticalSolidList"/>
    <dgm:cxn modelId="{04EBE57C-58FA-40D5-971E-34486CDD7EB8}" type="presParOf" srcId="{75DC23DC-B92F-4046-8359-74916772131C}" destId="{C9A7E109-ADF6-4D2D-9E85-0E184B00E549}" srcOrd="1" destOrd="0" presId="urn:microsoft.com/office/officeart/2018/2/layout/IconVerticalSolidList"/>
    <dgm:cxn modelId="{B26C381B-B9A5-4D5F-ABE5-1B2CB2822D88}" type="presParOf" srcId="{75DC23DC-B92F-4046-8359-74916772131C}" destId="{E5BC894E-4010-4179-81D5-0DAFFEFA4098}" srcOrd="2" destOrd="0" presId="urn:microsoft.com/office/officeart/2018/2/layout/IconVerticalSolidList"/>
    <dgm:cxn modelId="{AF9F6D9B-8F42-4791-AB59-FB4BEE2D9D1F}" type="presParOf" srcId="{75DC23DC-B92F-4046-8359-74916772131C}" destId="{71BFF617-1E18-4DAD-9B94-7EB61688C7DA}" srcOrd="3" destOrd="0" presId="urn:microsoft.com/office/officeart/2018/2/layout/IconVerticalSolidList"/>
    <dgm:cxn modelId="{D5797730-5407-4D06-BC94-2960C000CFE2}" type="presParOf" srcId="{50393473-F8D8-4290-BFAD-F95827B63171}" destId="{433287C0-5022-40C8-B9FB-FE4424D12F57}" srcOrd="1" destOrd="0" presId="urn:microsoft.com/office/officeart/2018/2/layout/IconVerticalSolidList"/>
    <dgm:cxn modelId="{8A1736FA-C8D2-4AD1-8911-8489B288B72C}" type="presParOf" srcId="{50393473-F8D8-4290-BFAD-F95827B63171}" destId="{6567D49D-9E1E-4B97-897A-2C9CF0E264E6}" srcOrd="2" destOrd="0" presId="urn:microsoft.com/office/officeart/2018/2/layout/IconVerticalSolidList"/>
    <dgm:cxn modelId="{75806DFB-294F-49F9-8E01-742151E3EA11}" type="presParOf" srcId="{6567D49D-9E1E-4B97-897A-2C9CF0E264E6}" destId="{5FB8BD7F-C29F-4459-A1FC-2A11214B8BF1}" srcOrd="0" destOrd="0" presId="urn:microsoft.com/office/officeart/2018/2/layout/IconVerticalSolidList"/>
    <dgm:cxn modelId="{E737FCBC-2E2F-4B85-811E-AB95F0110CEB}" type="presParOf" srcId="{6567D49D-9E1E-4B97-897A-2C9CF0E264E6}" destId="{BED800E6-18A0-41A0-9CF7-6DC3AE02F0CF}" srcOrd="1" destOrd="0" presId="urn:microsoft.com/office/officeart/2018/2/layout/IconVerticalSolidList"/>
    <dgm:cxn modelId="{E5288D9C-5F6D-4D89-A493-F1A0750AA895}" type="presParOf" srcId="{6567D49D-9E1E-4B97-897A-2C9CF0E264E6}" destId="{3E2BF86C-C337-4F0C-AFB5-E22DC7228781}" srcOrd="2" destOrd="0" presId="urn:microsoft.com/office/officeart/2018/2/layout/IconVerticalSolidList"/>
    <dgm:cxn modelId="{A6D2DE1E-9B8B-4DCC-BC1A-5CA5CBAD5BD5}" type="presParOf" srcId="{6567D49D-9E1E-4B97-897A-2C9CF0E264E6}" destId="{0109BD79-25AB-4103-8796-413B0C780742}" srcOrd="3" destOrd="0" presId="urn:microsoft.com/office/officeart/2018/2/layout/IconVerticalSolidList"/>
    <dgm:cxn modelId="{F2320BEB-CF7F-4EF5-83F6-3B8170CF6C55}" type="presParOf" srcId="{50393473-F8D8-4290-BFAD-F95827B63171}" destId="{26484B13-1460-497D-A07F-01A2661B8220}" srcOrd="3" destOrd="0" presId="urn:microsoft.com/office/officeart/2018/2/layout/IconVerticalSolidList"/>
    <dgm:cxn modelId="{2D6EF11E-12E7-4DC4-8231-ADF48E0C3281}" type="presParOf" srcId="{50393473-F8D8-4290-BFAD-F95827B63171}" destId="{CA4B9191-5B77-47AC-A4F2-BC539005184D}" srcOrd="4" destOrd="0" presId="urn:microsoft.com/office/officeart/2018/2/layout/IconVerticalSolidList"/>
    <dgm:cxn modelId="{9C7BD2C0-8C24-46D9-A61E-1B3968D82ECE}" type="presParOf" srcId="{CA4B9191-5B77-47AC-A4F2-BC539005184D}" destId="{12B718B9-9DFB-4CC1-92DE-315AD6996BE4}" srcOrd="0" destOrd="0" presId="urn:microsoft.com/office/officeart/2018/2/layout/IconVerticalSolidList"/>
    <dgm:cxn modelId="{79D62303-93A9-4BE9-897E-2247A64E0E05}" type="presParOf" srcId="{CA4B9191-5B77-47AC-A4F2-BC539005184D}" destId="{C99849D9-F48F-43F0-9875-064F9FD1C6D4}" srcOrd="1" destOrd="0" presId="urn:microsoft.com/office/officeart/2018/2/layout/IconVerticalSolidList"/>
    <dgm:cxn modelId="{7F14F963-0874-4740-854E-1F8B7E4F3308}" type="presParOf" srcId="{CA4B9191-5B77-47AC-A4F2-BC539005184D}" destId="{F660576E-2EAC-47AB-AF6A-8943205A345E}" srcOrd="2" destOrd="0" presId="urn:microsoft.com/office/officeart/2018/2/layout/IconVerticalSolidList"/>
    <dgm:cxn modelId="{EAA04742-B8D3-43AE-8FB9-E564735FCF26}" type="presParOf" srcId="{CA4B9191-5B77-47AC-A4F2-BC539005184D}" destId="{8DA27B7B-9EA6-437A-AD99-A68C693439C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AA8688-5946-48CC-8186-1B8B89B732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77DD065-91D3-4F0D-AAE6-40FC49938D38}">
      <dgm:prSet/>
      <dgm:spPr/>
      <dgm:t>
        <a:bodyPr/>
        <a:lstStyle/>
        <a:p>
          <a:r>
            <a:rPr lang="en-US"/>
            <a:t>Core Topics:</a:t>
          </a:r>
        </a:p>
      </dgm:t>
    </dgm:pt>
    <dgm:pt modelId="{072AE447-A09F-4EA1-9956-199AF115482E}" type="parTrans" cxnId="{4E835A27-87FF-4FD1-A7A7-8A56A5409985}">
      <dgm:prSet/>
      <dgm:spPr/>
      <dgm:t>
        <a:bodyPr/>
        <a:lstStyle/>
        <a:p>
          <a:endParaRPr lang="en-US"/>
        </a:p>
      </dgm:t>
    </dgm:pt>
    <dgm:pt modelId="{9D6CE557-C1C1-490B-8546-656FF82DA099}" type="sibTrans" cxnId="{4E835A27-87FF-4FD1-A7A7-8A56A5409985}">
      <dgm:prSet/>
      <dgm:spPr/>
      <dgm:t>
        <a:bodyPr/>
        <a:lstStyle/>
        <a:p>
          <a:endParaRPr lang="en-US"/>
        </a:p>
      </dgm:t>
    </dgm:pt>
    <dgm:pt modelId="{459E79B7-E4FA-4D61-94A1-A2240D6D4017}">
      <dgm:prSet/>
      <dgm:spPr/>
      <dgm:t>
        <a:bodyPr/>
        <a:lstStyle/>
        <a:p>
          <a:r>
            <a:rPr lang="en-US"/>
            <a:t>- Space, Time &amp; Motion</a:t>
          </a:r>
        </a:p>
      </dgm:t>
    </dgm:pt>
    <dgm:pt modelId="{B7D7E2AB-24FD-4437-839F-586B13358785}" type="parTrans" cxnId="{22353F4F-1536-47C0-897B-A0E4FEFBA6F8}">
      <dgm:prSet/>
      <dgm:spPr/>
      <dgm:t>
        <a:bodyPr/>
        <a:lstStyle/>
        <a:p>
          <a:endParaRPr lang="en-US"/>
        </a:p>
      </dgm:t>
    </dgm:pt>
    <dgm:pt modelId="{4ACCCCD2-E0BC-4823-8FA3-A33A78405C19}" type="sibTrans" cxnId="{22353F4F-1536-47C0-897B-A0E4FEFBA6F8}">
      <dgm:prSet/>
      <dgm:spPr/>
      <dgm:t>
        <a:bodyPr/>
        <a:lstStyle/>
        <a:p>
          <a:endParaRPr lang="en-US"/>
        </a:p>
      </dgm:t>
    </dgm:pt>
    <dgm:pt modelId="{76D1DBAF-6E3D-4AC6-AFB8-87B4A09FE8E5}">
      <dgm:prSet/>
      <dgm:spPr/>
      <dgm:t>
        <a:bodyPr/>
        <a:lstStyle/>
        <a:p>
          <a:r>
            <a:rPr lang="en-US"/>
            <a:t>- Particulate Nature of Matter</a:t>
          </a:r>
        </a:p>
      </dgm:t>
    </dgm:pt>
    <dgm:pt modelId="{B08CFC04-C210-4DE9-BE1C-522FF4759814}" type="parTrans" cxnId="{7E29F836-4353-4914-BAFC-2818A6CA5525}">
      <dgm:prSet/>
      <dgm:spPr/>
      <dgm:t>
        <a:bodyPr/>
        <a:lstStyle/>
        <a:p>
          <a:endParaRPr lang="en-US"/>
        </a:p>
      </dgm:t>
    </dgm:pt>
    <dgm:pt modelId="{7A863066-A654-4B69-B9B3-A3BF0B81FF72}" type="sibTrans" cxnId="{7E29F836-4353-4914-BAFC-2818A6CA5525}">
      <dgm:prSet/>
      <dgm:spPr/>
      <dgm:t>
        <a:bodyPr/>
        <a:lstStyle/>
        <a:p>
          <a:endParaRPr lang="en-US"/>
        </a:p>
      </dgm:t>
    </dgm:pt>
    <dgm:pt modelId="{7F7AF1A2-C69E-4F5F-832A-ED7E884B8743}">
      <dgm:prSet/>
      <dgm:spPr/>
      <dgm:t>
        <a:bodyPr/>
        <a:lstStyle/>
        <a:p>
          <a:r>
            <a:rPr lang="en-US"/>
            <a:t>- Wave Behaviour</a:t>
          </a:r>
        </a:p>
      </dgm:t>
    </dgm:pt>
    <dgm:pt modelId="{8F2E2EF0-75BD-4391-AC01-CDE2FA28CA0B}" type="parTrans" cxnId="{43EA50FC-F9F2-4667-8B87-5F15CE90A823}">
      <dgm:prSet/>
      <dgm:spPr/>
      <dgm:t>
        <a:bodyPr/>
        <a:lstStyle/>
        <a:p>
          <a:endParaRPr lang="en-US"/>
        </a:p>
      </dgm:t>
    </dgm:pt>
    <dgm:pt modelId="{EBC7076B-D458-4E98-9B56-2058122CF7D6}" type="sibTrans" cxnId="{43EA50FC-F9F2-4667-8B87-5F15CE90A823}">
      <dgm:prSet/>
      <dgm:spPr/>
      <dgm:t>
        <a:bodyPr/>
        <a:lstStyle/>
        <a:p>
          <a:endParaRPr lang="en-US"/>
        </a:p>
      </dgm:t>
    </dgm:pt>
    <dgm:pt modelId="{61E98036-8219-4865-9B26-62E8030E4CEA}">
      <dgm:prSet/>
      <dgm:spPr/>
      <dgm:t>
        <a:bodyPr/>
        <a:lstStyle/>
        <a:p>
          <a:r>
            <a:rPr lang="en-US"/>
            <a:t>- Fields</a:t>
          </a:r>
        </a:p>
      </dgm:t>
    </dgm:pt>
    <dgm:pt modelId="{6FF98018-A6C7-46AA-8AA2-B2D5AFADD3E1}" type="parTrans" cxnId="{9D51B58C-CF15-44B6-A39B-59440A7BCDA8}">
      <dgm:prSet/>
      <dgm:spPr/>
      <dgm:t>
        <a:bodyPr/>
        <a:lstStyle/>
        <a:p>
          <a:endParaRPr lang="en-US"/>
        </a:p>
      </dgm:t>
    </dgm:pt>
    <dgm:pt modelId="{273A7AD3-CB60-4B0F-B06A-548C0B01C44E}" type="sibTrans" cxnId="{9D51B58C-CF15-44B6-A39B-59440A7BCDA8}">
      <dgm:prSet/>
      <dgm:spPr/>
      <dgm:t>
        <a:bodyPr/>
        <a:lstStyle/>
        <a:p>
          <a:endParaRPr lang="en-US"/>
        </a:p>
      </dgm:t>
    </dgm:pt>
    <dgm:pt modelId="{DAD28BBB-F9F6-4653-8BD5-321A5FEFD065}">
      <dgm:prSet/>
      <dgm:spPr/>
      <dgm:t>
        <a:bodyPr/>
        <a:lstStyle/>
        <a:p>
          <a:r>
            <a:rPr lang="en-US"/>
            <a:t>- Nuclear &amp; Quantum Physics</a:t>
          </a:r>
        </a:p>
      </dgm:t>
    </dgm:pt>
    <dgm:pt modelId="{10DF31AF-B77F-4721-9F74-C7CBEA726F4E}" type="parTrans" cxnId="{68000B30-B31B-4F82-94F9-86A55D9340FD}">
      <dgm:prSet/>
      <dgm:spPr/>
      <dgm:t>
        <a:bodyPr/>
        <a:lstStyle/>
        <a:p>
          <a:endParaRPr lang="en-US"/>
        </a:p>
      </dgm:t>
    </dgm:pt>
    <dgm:pt modelId="{8F260649-C959-498D-AD70-BFEF3B8AFD53}" type="sibTrans" cxnId="{68000B30-B31B-4F82-94F9-86A55D9340FD}">
      <dgm:prSet/>
      <dgm:spPr/>
      <dgm:t>
        <a:bodyPr/>
        <a:lstStyle/>
        <a:p>
          <a:endParaRPr lang="en-US"/>
        </a:p>
      </dgm:t>
    </dgm:pt>
    <dgm:pt modelId="{CDB6F6C9-BA13-4601-9F2B-9D5E52092DD4}">
      <dgm:prSet/>
      <dgm:spPr/>
      <dgm:t>
        <a:bodyPr/>
        <a:lstStyle/>
        <a:p>
          <a:r>
            <a:rPr lang="en-US"/>
            <a:t>HL includes deeper treatment of these areas.</a:t>
          </a:r>
        </a:p>
      </dgm:t>
    </dgm:pt>
    <dgm:pt modelId="{2DF50DF3-BD7A-46BB-86AD-C189E7A3458D}" type="parTrans" cxnId="{F7722EE7-D0CB-4256-96BD-DE37A26D0CDE}">
      <dgm:prSet/>
      <dgm:spPr/>
      <dgm:t>
        <a:bodyPr/>
        <a:lstStyle/>
        <a:p>
          <a:endParaRPr lang="en-US"/>
        </a:p>
      </dgm:t>
    </dgm:pt>
    <dgm:pt modelId="{9300E0CD-9792-450E-8895-80F557E53FBF}" type="sibTrans" cxnId="{F7722EE7-D0CB-4256-96BD-DE37A26D0CDE}">
      <dgm:prSet/>
      <dgm:spPr/>
      <dgm:t>
        <a:bodyPr/>
        <a:lstStyle/>
        <a:p>
          <a:endParaRPr lang="en-US"/>
        </a:p>
      </dgm:t>
    </dgm:pt>
    <dgm:pt modelId="{2143409E-A5D4-49FB-ACC6-0503FE37B4D8}" type="pres">
      <dgm:prSet presAssocID="{A5AA8688-5946-48CC-8186-1B8B89B7327B}" presName="linear" presStyleCnt="0">
        <dgm:presLayoutVars>
          <dgm:animLvl val="lvl"/>
          <dgm:resizeHandles val="exact"/>
        </dgm:presLayoutVars>
      </dgm:prSet>
      <dgm:spPr/>
    </dgm:pt>
    <dgm:pt modelId="{42EC0794-E93F-4908-BC3B-CD9239D15A18}" type="pres">
      <dgm:prSet presAssocID="{E77DD065-91D3-4F0D-AAE6-40FC49938D38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B9CFF689-069B-4E34-838B-95298D994784}" type="pres">
      <dgm:prSet presAssocID="{9D6CE557-C1C1-490B-8546-656FF82DA099}" presName="spacer" presStyleCnt="0"/>
      <dgm:spPr/>
    </dgm:pt>
    <dgm:pt modelId="{C941E0C2-6D7D-48EF-8E74-75FB201781F6}" type="pres">
      <dgm:prSet presAssocID="{459E79B7-E4FA-4D61-94A1-A2240D6D4017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2A12F18D-9D35-4E91-AC6B-DADB31D50450}" type="pres">
      <dgm:prSet presAssocID="{4ACCCCD2-E0BC-4823-8FA3-A33A78405C19}" presName="spacer" presStyleCnt="0"/>
      <dgm:spPr/>
    </dgm:pt>
    <dgm:pt modelId="{122FDD92-0FA2-4048-8FBD-A49F7F32D87F}" type="pres">
      <dgm:prSet presAssocID="{76D1DBAF-6E3D-4AC6-AFB8-87B4A09FE8E5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725E7B55-4C3B-4204-B66C-748A172408A1}" type="pres">
      <dgm:prSet presAssocID="{7A863066-A654-4B69-B9B3-A3BF0B81FF72}" presName="spacer" presStyleCnt="0"/>
      <dgm:spPr/>
    </dgm:pt>
    <dgm:pt modelId="{791A7435-2058-4F5C-B24D-0D64366A90D7}" type="pres">
      <dgm:prSet presAssocID="{7F7AF1A2-C69E-4F5F-832A-ED7E884B8743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A9BC3153-9FBF-4188-9A43-057DC6ADF4F7}" type="pres">
      <dgm:prSet presAssocID="{EBC7076B-D458-4E98-9B56-2058122CF7D6}" presName="spacer" presStyleCnt="0"/>
      <dgm:spPr/>
    </dgm:pt>
    <dgm:pt modelId="{A8C43B74-3FAB-47F1-8B2A-2F02BF6C101D}" type="pres">
      <dgm:prSet presAssocID="{61E98036-8219-4865-9B26-62E8030E4CEA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0001970B-EEB6-4A86-8A5A-3C017C54BF9B}" type="pres">
      <dgm:prSet presAssocID="{273A7AD3-CB60-4B0F-B06A-548C0B01C44E}" presName="spacer" presStyleCnt="0"/>
      <dgm:spPr/>
    </dgm:pt>
    <dgm:pt modelId="{096733D6-C47D-42EF-A20E-421445B44BFF}" type="pres">
      <dgm:prSet presAssocID="{DAD28BBB-F9F6-4653-8BD5-321A5FEFD065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846880CB-1859-4355-B9EA-13C1698D62DE}" type="pres">
      <dgm:prSet presAssocID="{8F260649-C959-498D-AD70-BFEF3B8AFD53}" presName="spacer" presStyleCnt="0"/>
      <dgm:spPr/>
    </dgm:pt>
    <dgm:pt modelId="{F474AD86-8516-4BB3-8D75-75769E71114A}" type="pres">
      <dgm:prSet presAssocID="{CDB6F6C9-BA13-4601-9F2B-9D5E52092DD4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3C3F4913-83B2-43F7-9CB4-44A7463AA936}" type="presOf" srcId="{DAD28BBB-F9F6-4653-8BD5-321A5FEFD065}" destId="{096733D6-C47D-42EF-A20E-421445B44BFF}" srcOrd="0" destOrd="0" presId="urn:microsoft.com/office/officeart/2005/8/layout/vList2"/>
    <dgm:cxn modelId="{AE89D415-64F1-427B-9937-8AAAC424C51A}" type="presOf" srcId="{CDB6F6C9-BA13-4601-9F2B-9D5E52092DD4}" destId="{F474AD86-8516-4BB3-8D75-75769E71114A}" srcOrd="0" destOrd="0" presId="urn:microsoft.com/office/officeart/2005/8/layout/vList2"/>
    <dgm:cxn modelId="{4E835A27-87FF-4FD1-A7A7-8A56A5409985}" srcId="{A5AA8688-5946-48CC-8186-1B8B89B7327B}" destId="{E77DD065-91D3-4F0D-AAE6-40FC49938D38}" srcOrd="0" destOrd="0" parTransId="{072AE447-A09F-4EA1-9956-199AF115482E}" sibTransId="{9D6CE557-C1C1-490B-8546-656FF82DA099}"/>
    <dgm:cxn modelId="{68000B30-B31B-4F82-94F9-86A55D9340FD}" srcId="{A5AA8688-5946-48CC-8186-1B8B89B7327B}" destId="{DAD28BBB-F9F6-4653-8BD5-321A5FEFD065}" srcOrd="5" destOrd="0" parTransId="{10DF31AF-B77F-4721-9F74-C7CBEA726F4E}" sibTransId="{8F260649-C959-498D-AD70-BFEF3B8AFD53}"/>
    <dgm:cxn modelId="{7E29F836-4353-4914-BAFC-2818A6CA5525}" srcId="{A5AA8688-5946-48CC-8186-1B8B89B7327B}" destId="{76D1DBAF-6E3D-4AC6-AFB8-87B4A09FE8E5}" srcOrd="2" destOrd="0" parTransId="{B08CFC04-C210-4DE9-BE1C-522FF4759814}" sibTransId="{7A863066-A654-4B69-B9B3-A3BF0B81FF72}"/>
    <dgm:cxn modelId="{45BF1B6C-CEB5-4B27-BF3A-DE0BC70721D8}" type="presOf" srcId="{76D1DBAF-6E3D-4AC6-AFB8-87B4A09FE8E5}" destId="{122FDD92-0FA2-4048-8FBD-A49F7F32D87F}" srcOrd="0" destOrd="0" presId="urn:microsoft.com/office/officeart/2005/8/layout/vList2"/>
    <dgm:cxn modelId="{22353F4F-1536-47C0-897B-A0E4FEFBA6F8}" srcId="{A5AA8688-5946-48CC-8186-1B8B89B7327B}" destId="{459E79B7-E4FA-4D61-94A1-A2240D6D4017}" srcOrd="1" destOrd="0" parTransId="{B7D7E2AB-24FD-4437-839F-586B13358785}" sibTransId="{4ACCCCD2-E0BC-4823-8FA3-A33A78405C19}"/>
    <dgm:cxn modelId="{9BAAA059-29A3-474E-B5D9-CDEBE24039DD}" type="presOf" srcId="{E77DD065-91D3-4F0D-AAE6-40FC49938D38}" destId="{42EC0794-E93F-4908-BC3B-CD9239D15A18}" srcOrd="0" destOrd="0" presId="urn:microsoft.com/office/officeart/2005/8/layout/vList2"/>
    <dgm:cxn modelId="{9678D259-9ED0-49F3-888D-B22746A76617}" type="presOf" srcId="{A5AA8688-5946-48CC-8186-1B8B89B7327B}" destId="{2143409E-A5D4-49FB-ACC6-0503FE37B4D8}" srcOrd="0" destOrd="0" presId="urn:microsoft.com/office/officeart/2005/8/layout/vList2"/>
    <dgm:cxn modelId="{1ABB3B88-6343-4886-BF50-71A59148EBA4}" type="presOf" srcId="{7F7AF1A2-C69E-4F5F-832A-ED7E884B8743}" destId="{791A7435-2058-4F5C-B24D-0D64366A90D7}" srcOrd="0" destOrd="0" presId="urn:microsoft.com/office/officeart/2005/8/layout/vList2"/>
    <dgm:cxn modelId="{9D51B58C-CF15-44B6-A39B-59440A7BCDA8}" srcId="{A5AA8688-5946-48CC-8186-1B8B89B7327B}" destId="{61E98036-8219-4865-9B26-62E8030E4CEA}" srcOrd="4" destOrd="0" parTransId="{6FF98018-A6C7-46AA-8AA2-B2D5AFADD3E1}" sibTransId="{273A7AD3-CB60-4B0F-B06A-548C0B01C44E}"/>
    <dgm:cxn modelId="{46F741A6-C64B-49D0-8C19-D0DE4DE7E9B0}" type="presOf" srcId="{459E79B7-E4FA-4D61-94A1-A2240D6D4017}" destId="{C941E0C2-6D7D-48EF-8E74-75FB201781F6}" srcOrd="0" destOrd="0" presId="urn:microsoft.com/office/officeart/2005/8/layout/vList2"/>
    <dgm:cxn modelId="{F7A3CFC5-220C-457B-9CB7-4C845BD74C1A}" type="presOf" srcId="{61E98036-8219-4865-9B26-62E8030E4CEA}" destId="{A8C43B74-3FAB-47F1-8B2A-2F02BF6C101D}" srcOrd="0" destOrd="0" presId="urn:microsoft.com/office/officeart/2005/8/layout/vList2"/>
    <dgm:cxn modelId="{F7722EE7-D0CB-4256-96BD-DE37A26D0CDE}" srcId="{A5AA8688-5946-48CC-8186-1B8B89B7327B}" destId="{CDB6F6C9-BA13-4601-9F2B-9D5E52092DD4}" srcOrd="6" destOrd="0" parTransId="{2DF50DF3-BD7A-46BB-86AD-C189E7A3458D}" sibTransId="{9300E0CD-9792-450E-8895-80F557E53FBF}"/>
    <dgm:cxn modelId="{43EA50FC-F9F2-4667-8B87-5F15CE90A823}" srcId="{A5AA8688-5946-48CC-8186-1B8B89B7327B}" destId="{7F7AF1A2-C69E-4F5F-832A-ED7E884B8743}" srcOrd="3" destOrd="0" parTransId="{8F2E2EF0-75BD-4391-AC01-CDE2FA28CA0B}" sibTransId="{EBC7076B-D458-4E98-9B56-2058122CF7D6}"/>
    <dgm:cxn modelId="{F7DEDA53-6625-4A63-957A-07B600490444}" type="presParOf" srcId="{2143409E-A5D4-49FB-ACC6-0503FE37B4D8}" destId="{42EC0794-E93F-4908-BC3B-CD9239D15A18}" srcOrd="0" destOrd="0" presId="urn:microsoft.com/office/officeart/2005/8/layout/vList2"/>
    <dgm:cxn modelId="{94C6B919-B4D3-4AD0-B81D-63C9DFA496CB}" type="presParOf" srcId="{2143409E-A5D4-49FB-ACC6-0503FE37B4D8}" destId="{B9CFF689-069B-4E34-838B-95298D994784}" srcOrd="1" destOrd="0" presId="urn:microsoft.com/office/officeart/2005/8/layout/vList2"/>
    <dgm:cxn modelId="{07B842D1-7324-4D9C-8050-94875CBAC83B}" type="presParOf" srcId="{2143409E-A5D4-49FB-ACC6-0503FE37B4D8}" destId="{C941E0C2-6D7D-48EF-8E74-75FB201781F6}" srcOrd="2" destOrd="0" presId="urn:microsoft.com/office/officeart/2005/8/layout/vList2"/>
    <dgm:cxn modelId="{5F924B5C-5038-4F4E-A6A2-1A428CA9196F}" type="presParOf" srcId="{2143409E-A5D4-49FB-ACC6-0503FE37B4D8}" destId="{2A12F18D-9D35-4E91-AC6B-DADB31D50450}" srcOrd="3" destOrd="0" presId="urn:microsoft.com/office/officeart/2005/8/layout/vList2"/>
    <dgm:cxn modelId="{AEAE0582-DFEA-4B54-B1A6-999B2693E27C}" type="presParOf" srcId="{2143409E-A5D4-49FB-ACC6-0503FE37B4D8}" destId="{122FDD92-0FA2-4048-8FBD-A49F7F32D87F}" srcOrd="4" destOrd="0" presId="urn:microsoft.com/office/officeart/2005/8/layout/vList2"/>
    <dgm:cxn modelId="{F112B559-4CA4-45D3-9674-8AF5C59350E1}" type="presParOf" srcId="{2143409E-A5D4-49FB-ACC6-0503FE37B4D8}" destId="{725E7B55-4C3B-4204-B66C-748A172408A1}" srcOrd="5" destOrd="0" presId="urn:microsoft.com/office/officeart/2005/8/layout/vList2"/>
    <dgm:cxn modelId="{376FFAAF-72D2-4097-80A2-E5AC6B84A781}" type="presParOf" srcId="{2143409E-A5D4-49FB-ACC6-0503FE37B4D8}" destId="{791A7435-2058-4F5C-B24D-0D64366A90D7}" srcOrd="6" destOrd="0" presId="urn:microsoft.com/office/officeart/2005/8/layout/vList2"/>
    <dgm:cxn modelId="{07EC9EDC-03BB-4526-B648-4D3115C96F03}" type="presParOf" srcId="{2143409E-A5D4-49FB-ACC6-0503FE37B4D8}" destId="{A9BC3153-9FBF-4188-9A43-057DC6ADF4F7}" srcOrd="7" destOrd="0" presId="urn:microsoft.com/office/officeart/2005/8/layout/vList2"/>
    <dgm:cxn modelId="{826B23E2-921D-451A-BA21-849D630F2383}" type="presParOf" srcId="{2143409E-A5D4-49FB-ACC6-0503FE37B4D8}" destId="{A8C43B74-3FAB-47F1-8B2A-2F02BF6C101D}" srcOrd="8" destOrd="0" presId="urn:microsoft.com/office/officeart/2005/8/layout/vList2"/>
    <dgm:cxn modelId="{16A985EE-3CCD-4E92-A82A-925DDC175511}" type="presParOf" srcId="{2143409E-A5D4-49FB-ACC6-0503FE37B4D8}" destId="{0001970B-EEB6-4A86-8A5A-3C017C54BF9B}" srcOrd="9" destOrd="0" presId="urn:microsoft.com/office/officeart/2005/8/layout/vList2"/>
    <dgm:cxn modelId="{3E2D9A14-4BB7-48BC-A45C-1CA6F7058C70}" type="presParOf" srcId="{2143409E-A5D4-49FB-ACC6-0503FE37B4D8}" destId="{096733D6-C47D-42EF-A20E-421445B44BFF}" srcOrd="10" destOrd="0" presId="urn:microsoft.com/office/officeart/2005/8/layout/vList2"/>
    <dgm:cxn modelId="{D0AB2CFA-36B5-4400-B040-192C5A932E24}" type="presParOf" srcId="{2143409E-A5D4-49FB-ACC6-0503FE37B4D8}" destId="{846880CB-1859-4355-B9EA-13C1698D62DE}" srcOrd="11" destOrd="0" presId="urn:microsoft.com/office/officeart/2005/8/layout/vList2"/>
    <dgm:cxn modelId="{02E243EB-F6C0-4729-8340-9581E44951BF}" type="presParOf" srcId="{2143409E-A5D4-49FB-ACC6-0503FE37B4D8}" destId="{F474AD86-8516-4BB3-8D75-75769E71114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FAF45E-3015-4BF8-BD44-3117E837FD2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3885954-BBE2-417C-B159-BD66DE11F617}">
      <dgm:prSet/>
      <dgm:spPr/>
      <dgm:t>
        <a:bodyPr/>
        <a:lstStyle/>
        <a:p>
          <a:r>
            <a:rPr lang="en-US"/>
            <a:t>SL: Paper 1 – 36%, Paper 2 – 44%, Internal – 20%</a:t>
          </a:r>
        </a:p>
      </dgm:t>
    </dgm:pt>
    <dgm:pt modelId="{C6F04A56-D730-4636-A334-B4C34FF042C5}" type="parTrans" cxnId="{46E4C700-AF2C-4202-A2A0-399DEAD0B3AA}">
      <dgm:prSet/>
      <dgm:spPr/>
      <dgm:t>
        <a:bodyPr/>
        <a:lstStyle/>
        <a:p>
          <a:endParaRPr lang="en-US"/>
        </a:p>
      </dgm:t>
    </dgm:pt>
    <dgm:pt modelId="{11E35066-3389-41A9-965F-BBF6C0E69501}" type="sibTrans" cxnId="{46E4C700-AF2C-4202-A2A0-399DEAD0B3AA}">
      <dgm:prSet/>
      <dgm:spPr/>
      <dgm:t>
        <a:bodyPr/>
        <a:lstStyle/>
        <a:p>
          <a:endParaRPr lang="en-US"/>
        </a:p>
      </dgm:t>
    </dgm:pt>
    <dgm:pt modelId="{27FE0193-7FAD-4D9B-8A35-3BD98189BCD6}">
      <dgm:prSet/>
      <dgm:spPr/>
      <dgm:t>
        <a:bodyPr/>
        <a:lstStyle/>
        <a:p>
          <a:r>
            <a:rPr lang="en-US"/>
            <a:t>HL: Paper 1 – 36%, Paper 2 – 44%, Internal – 20%</a:t>
          </a:r>
        </a:p>
      </dgm:t>
    </dgm:pt>
    <dgm:pt modelId="{37F38245-7C13-4F79-A12F-F4ECED47FFD7}" type="parTrans" cxnId="{4F12EB3D-318F-4924-A213-BE0F4ED02312}">
      <dgm:prSet/>
      <dgm:spPr/>
      <dgm:t>
        <a:bodyPr/>
        <a:lstStyle/>
        <a:p>
          <a:endParaRPr lang="en-US"/>
        </a:p>
      </dgm:t>
    </dgm:pt>
    <dgm:pt modelId="{ECB1365E-F307-4BC0-893D-AE37CE694515}" type="sibTrans" cxnId="{4F12EB3D-318F-4924-A213-BE0F4ED02312}">
      <dgm:prSet/>
      <dgm:spPr/>
      <dgm:t>
        <a:bodyPr/>
        <a:lstStyle/>
        <a:p>
          <a:endParaRPr lang="en-US"/>
        </a:p>
      </dgm:t>
    </dgm:pt>
    <dgm:pt modelId="{11D967C7-46C7-4E31-962A-C3ED356B7B86}">
      <dgm:prSet/>
      <dgm:spPr/>
      <dgm:t>
        <a:bodyPr/>
        <a:lstStyle/>
        <a:p>
          <a:r>
            <a:rPr lang="en-US"/>
            <a:t>Total: 80% External + 20% Internal Assessment</a:t>
          </a:r>
        </a:p>
      </dgm:t>
    </dgm:pt>
    <dgm:pt modelId="{21A4CF0C-4AEC-4312-944C-C639131AE289}" type="parTrans" cxnId="{664A0C9B-E0DF-4612-A701-5AA0D342FFBE}">
      <dgm:prSet/>
      <dgm:spPr/>
      <dgm:t>
        <a:bodyPr/>
        <a:lstStyle/>
        <a:p>
          <a:endParaRPr lang="en-US"/>
        </a:p>
      </dgm:t>
    </dgm:pt>
    <dgm:pt modelId="{DFD6CF3E-08BE-42B3-8EB2-58A6EC0F3060}" type="sibTrans" cxnId="{664A0C9B-E0DF-4612-A701-5AA0D342FFBE}">
      <dgm:prSet/>
      <dgm:spPr/>
      <dgm:t>
        <a:bodyPr/>
        <a:lstStyle/>
        <a:p>
          <a:endParaRPr lang="en-US"/>
        </a:p>
      </dgm:t>
    </dgm:pt>
    <dgm:pt modelId="{2371B697-7A9F-480E-B643-36FBF05738A0}" type="pres">
      <dgm:prSet presAssocID="{76FAF45E-3015-4BF8-BD44-3117E837FD21}" presName="linear" presStyleCnt="0">
        <dgm:presLayoutVars>
          <dgm:animLvl val="lvl"/>
          <dgm:resizeHandles val="exact"/>
        </dgm:presLayoutVars>
      </dgm:prSet>
      <dgm:spPr/>
    </dgm:pt>
    <dgm:pt modelId="{94F666AA-2304-4035-A5C7-AC4A70434FEB}" type="pres">
      <dgm:prSet presAssocID="{23885954-BBE2-417C-B159-BD66DE11F61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3B2A5A8-B114-44BC-A9F7-E71708478762}" type="pres">
      <dgm:prSet presAssocID="{11E35066-3389-41A9-965F-BBF6C0E69501}" presName="spacer" presStyleCnt="0"/>
      <dgm:spPr/>
    </dgm:pt>
    <dgm:pt modelId="{26F1259B-0DF4-4243-B29D-3D7D1B40C025}" type="pres">
      <dgm:prSet presAssocID="{27FE0193-7FAD-4D9B-8A35-3BD98189BCD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AA17DBA-D003-4214-99AB-D1C6938755F4}" type="pres">
      <dgm:prSet presAssocID="{ECB1365E-F307-4BC0-893D-AE37CE694515}" presName="spacer" presStyleCnt="0"/>
      <dgm:spPr/>
    </dgm:pt>
    <dgm:pt modelId="{B7AA310E-560A-43E6-88CE-82A655AD0E58}" type="pres">
      <dgm:prSet presAssocID="{11D967C7-46C7-4E31-962A-C3ED356B7B8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6E4C700-AF2C-4202-A2A0-399DEAD0B3AA}" srcId="{76FAF45E-3015-4BF8-BD44-3117E837FD21}" destId="{23885954-BBE2-417C-B159-BD66DE11F617}" srcOrd="0" destOrd="0" parTransId="{C6F04A56-D730-4636-A334-B4C34FF042C5}" sibTransId="{11E35066-3389-41A9-965F-BBF6C0E69501}"/>
    <dgm:cxn modelId="{66F2D226-414A-4276-B1F4-A77A9C5A5793}" type="presOf" srcId="{23885954-BBE2-417C-B159-BD66DE11F617}" destId="{94F666AA-2304-4035-A5C7-AC4A70434FEB}" srcOrd="0" destOrd="0" presId="urn:microsoft.com/office/officeart/2005/8/layout/vList2"/>
    <dgm:cxn modelId="{4F12EB3D-318F-4924-A213-BE0F4ED02312}" srcId="{76FAF45E-3015-4BF8-BD44-3117E837FD21}" destId="{27FE0193-7FAD-4D9B-8A35-3BD98189BCD6}" srcOrd="1" destOrd="0" parTransId="{37F38245-7C13-4F79-A12F-F4ECED47FFD7}" sibTransId="{ECB1365E-F307-4BC0-893D-AE37CE694515}"/>
    <dgm:cxn modelId="{379A8671-D188-4178-B205-E91392FEB310}" type="presOf" srcId="{11D967C7-46C7-4E31-962A-C3ED356B7B86}" destId="{B7AA310E-560A-43E6-88CE-82A655AD0E58}" srcOrd="0" destOrd="0" presId="urn:microsoft.com/office/officeart/2005/8/layout/vList2"/>
    <dgm:cxn modelId="{664A0C9B-E0DF-4612-A701-5AA0D342FFBE}" srcId="{76FAF45E-3015-4BF8-BD44-3117E837FD21}" destId="{11D967C7-46C7-4E31-962A-C3ED356B7B86}" srcOrd="2" destOrd="0" parTransId="{21A4CF0C-4AEC-4312-944C-C639131AE289}" sibTransId="{DFD6CF3E-08BE-42B3-8EB2-58A6EC0F3060}"/>
    <dgm:cxn modelId="{C38984BD-E67C-4467-8793-631CCE58F33D}" type="presOf" srcId="{27FE0193-7FAD-4D9B-8A35-3BD98189BCD6}" destId="{26F1259B-0DF4-4243-B29D-3D7D1B40C025}" srcOrd="0" destOrd="0" presId="urn:microsoft.com/office/officeart/2005/8/layout/vList2"/>
    <dgm:cxn modelId="{CBE45DCF-43D7-450D-B1B4-AA277F934249}" type="presOf" srcId="{76FAF45E-3015-4BF8-BD44-3117E837FD21}" destId="{2371B697-7A9F-480E-B643-36FBF05738A0}" srcOrd="0" destOrd="0" presId="urn:microsoft.com/office/officeart/2005/8/layout/vList2"/>
    <dgm:cxn modelId="{DB957B87-EF10-4DCD-896C-8DF18FCE3670}" type="presParOf" srcId="{2371B697-7A9F-480E-B643-36FBF05738A0}" destId="{94F666AA-2304-4035-A5C7-AC4A70434FEB}" srcOrd="0" destOrd="0" presId="urn:microsoft.com/office/officeart/2005/8/layout/vList2"/>
    <dgm:cxn modelId="{EC4B43F5-CBF9-43F6-AE0F-7FF56C827F3C}" type="presParOf" srcId="{2371B697-7A9F-480E-B643-36FBF05738A0}" destId="{A3B2A5A8-B114-44BC-A9F7-E71708478762}" srcOrd="1" destOrd="0" presId="urn:microsoft.com/office/officeart/2005/8/layout/vList2"/>
    <dgm:cxn modelId="{5D088AEF-72AD-4F2A-A64B-7F2F06B0CCF0}" type="presParOf" srcId="{2371B697-7A9F-480E-B643-36FBF05738A0}" destId="{26F1259B-0DF4-4243-B29D-3D7D1B40C025}" srcOrd="2" destOrd="0" presId="urn:microsoft.com/office/officeart/2005/8/layout/vList2"/>
    <dgm:cxn modelId="{D10B0B7E-EF0A-47F9-927E-47C7C9352347}" type="presParOf" srcId="{2371B697-7A9F-480E-B643-36FBF05738A0}" destId="{DAA17DBA-D003-4214-99AB-D1C6938755F4}" srcOrd="3" destOrd="0" presId="urn:microsoft.com/office/officeart/2005/8/layout/vList2"/>
    <dgm:cxn modelId="{220E1624-9A69-4579-8507-6C29EE5CE3E3}" type="presParOf" srcId="{2371B697-7A9F-480E-B643-36FBF05738A0}" destId="{B7AA310E-560A-43E6-88CE-82A655AD0E5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585604-BD16-4431-B2DF-8D432FABF601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385BD28-812F-4ED0-BA23-6A77C534298F}">
      <dgm:prSet/>
      <dgm:spPr/>
      <dgm:t>
        <a:bodyPr/>
        <a:lstStyle/>
        <a:p>
          <a:r>
            <a:rPr lang="en-US" dirty="0"/>
            <a:t>SL: 1h 30m, 50 marks</a:t>
          </a:r>
        </a:p>
      </dgm:t>
    </dgm:pt>
    <dgm:pt modelId="{898DDC25-4719-484C-A4FA-E4C82E6792F8}" type="parTrans" cxnId="{912ACA68-D35F-4069-8E6F-454A57BFBD4D}">
      <dgm:prSet/>
      <dgm:spPr/>
      <dgm:t>
        <a:bodyPr/>
        <a:lstStyle/>
        <a:p>
          <a:endParaRPr lang="en-US"/>
        </a:p>
      </dgm:t>
    </dgm:pt>
    <dgm:pt modelId="{C7C9C3E5-6819-4DE9-8C29-EE5E003808EB}" type="sibTrans" cxnId="{912ACA68-D35F-4069-8E6F-454A57BFBD4D}">
      <dgm:prSet/>
      <dgm:spPr/>
      <dgm:t>
        <a:bodyPr/>
        <a:lstStyle/>
        <a:p>
          <a:endParaRPr lang="en-US"/>
        </a:p>
      </dgm:t>
    </dgm:pt>
    <dgm:pt modelId="{AA6DB314-7E7B-4422-B922-DFF9A5FFE202}">
      <dgm:prSet/>
      <dgm:spPr/>
      <dgm:t>
        <a:bodyPr/>
        <a:lstStyle/>
        <a:p>
          <a:r>
            <a:rPr lang="en-US"/>
            <a:t>HL: 2h 30m, 90 marks</a:t>
          </a:r>
        </a:p>
      </dgm:t>
    </dgm:pt>
    <dgm:pt modelId="{055CF8DF-F148-4A77-AB68-97A4748AD9B7}" type="parTrans" cxnId="{D5CAC4F3-6914-4BDE-82B3-89CA21DC927E}">
      <dgm:prSet/>
      <dgm:spPr/>
      <dgm:t>
        <a:bodyPr/>
        <a:lstStyle/>
        <a:p>
          <a:endParaRPr lang="en-US"/>
        </a:p>
      </dgm:t>
    </dgm:pt>
    <dgm:pt modelId="{DC2CA475-9ED8-422F-89A4-055559A1BECF}" type="sibTrans" cxnId="{D5CAC4F3-6914-4BDE-82B3-89CA21DC927E}">
      <dgm:prSet/>
      <dgm:spPr/>
      <dgm:t>
        <a:bodyPr/>
        <a:lstStyle/>
        <a:p>
          <a:endParaRPr lang="en-US"/>
        </a:p>
      </dgm:t>
    </dgm:pt>
    <dgm:pt modelId="{C2A7BBAA-16D9-4F18-9C7A-08ECEA8FA1E0}">
      <dgm:prSet/>
      <dgm:spPr/>
      <dgm:t>
        <a:bodyPr/>
        <a:lstStyle/>
        <a:p>
          <a:r>
            <a:rPr lang="en-US"/>
            <a:t>Structure: Short-answer + Extended-response questions</a:t>
          </a:r>
        </a:p>
      </dgm:t>
    </dgm:pt>
    <dgm:pt modelId="{AFB55909-B83E-4388-A997-21959AE7E0D4}" type="parTrans" cxnId="{73CD2909-1B44-4521-9CDC-EB231553B4BC}">
      <dgm:prSet/>
      <dgm:spPr/>
      <dgm:t>
        <a:bodyPr/>
        <a:lstStyle/>
        <a:p>
          <a:endParaRPr lang="en-US"/>
        </a:p>
      </dgm:t>
    </dgm:pt>
    <dgm:pt modelId="{1A93D57B-46E3-4B76-A6FE-DC5D19F41A51}" type="sibTrans" cxnId="{73CD2909-1B44-4521-9CDC-EB231553B4BC}">
      <dgm:prSet/>
      <dgm:spPr/>
      <dgm:t>
        <a:bodyPr/>
        <a:lstStyle/>
        <a:p>
          <a:endParaRPr lang="en-US"/>
        </a:p>
      </dgm:t>
    </dgm:pt>
    <dgm:pt modelId="{87E9FBEF-435F-4613-AD43-12A5DCC231AC}">
      <dgm:prSet/>
      <dgm:spPr/>
      <dgm:t>
        <a:bodyPr/>
        <a:lstStyle/>
        <a:p>
          <a:r>
            <a:rPr lang="en-US"/>
            <a:t>Calculators allowed, Data booklet provided</a:t>
          </a:r>
        </a:p>
      </dgm:t>
    </dgm:pt>
    <dgm:pt modelId="{F5862025-9059-4A80-83E0-99B6AFDD70BE}" type="parTrans" cxnId="{56F60C43-BC37-4209-80EC-10153DDD75D8}">
      <dgm:prSet/>
      <dgm:spPr/>
      <dgm:t>
        <a:bodyPr/>
        <a:lstStyle/>
        <a:p>
          <a:endParaRPr lang="en-US"/>
        </a:p>
      </dgm:t>
    </dgm:pt>
    <dgm:pt modelId="{371D861E-8E82-4116-93A9-438C000DE089}" type="sibTrans" cxnId="{56F60C43-BC37-4209-80EC-10153DDD75D8}">
      <dgm:prSet/>
      <dgm:spPr/>
      <dgm:t>
        <a:bodyPr/>
        <a:lstStyle/>
        <a:p>
          <a:endParaRPr lang="en-US"/>
        </a:p>
      </dgm:t>
    </dgm:pt>
    <dgm:pt modelId="{175AD64E-2F49-46C3-9F74-365DF94A369C}" type="pres">
      <dgm:prSet presAssocID="{48585604-BD16-4431-B2DF-8D432FABF601}" presName="vert0" presStyleCnt="0">
        <dgm:presLayoutVars>
          <dgm:dir/>
          <dgm:animOne val="branch"/>
          <dgm:animLvl val="lvl"/>
        </dgm:presLayoutVars>
      </dgm:prSet>
      <dgm:spPr/>
    </dgm:pt>
    <dgm:pt modelId="{5062276B-8254-4605-AF70-C429F2E9A51B}" type="pres">
      <dgm:prSet presAssocID="{E385BD28-812F-4ED0-BA23-6A77C534298F}" presName="thickLine" presStyleLbl="alignNode1" presStyleIdx="0" presStyleCnt="4"/>
      <dgm:spPr/>
    </dgm:pt>
    <dgm:pt modelId="{7D9A5345-9664-477F-AF3C-27B0079C186F}" type="pres">
      <dgm:prSet presAssocID="{E385BD28-812F-4ED0-BA23-6A77C534298F}" presName="horz1" presStyleCnt="0"/>
      <dgm:spPr/>
    </dgm:pt>
    <dgm:pt modelId="{C24F3C7C-5881-46F9-ADC9-C6FD84B8DA09}" type="pres">
      <dgm:prSet presAssocID="{E385BD28-812F-4ED0-BA23-6A77C534298F}" presName="tx1" presStyleLbl="revTx" presStyleIdx="0" presStyleCnt="4"/>
      <dgm:spPr/>
    </dgm:pt>
    <dgm:pt modelId="{BD37BB04-B0A4-4115-A53C-A2F214F98510}" type="pres">
      <dgm:prSet presAssocID="{E385BD28-812F-4ED0-BA23-6A77C534298F}" presName="vert1" presStyleCnt="0"/>
      <dgm:spPr/>
    </dgm:pt>
    <dgm:pt modelId="{7A30FEAE-DF13-4906-BCC2-BACA7AD83CBC}" type="pres">
      <dgm:prSet presAssocID="{AA6DB314-7E7B-4422-B922-DFF9A5FFE202}" presName="thickLine" presStyleLbl="alignNode1" presStyleIdx="1" presStyleCnt="4"/>
      <dgm:spPr/>
    </dgm:pt>
    <dgm:pt modelId="{A3B66FFB-68A0-4C93-98BE-7F1627639864}" type="pres">
      <dgm:prSet presAssocID="{AA6DB314-7E7B-4422-B922-DFF9A5FFE202}" presName="horz1" presStyleCnt="0"/>
      <dgm:spPr/>
    </dgm:pt>
    <dgm:pt modelId="{275D23A1-2EDC-4F7B-9790-9A950F729C64}" type="pres">
      <dgm:prSet presAssocID="{AA6DB314-7E7B-4422-B922-DFF9A5FFE202}" presName="tx1" presStyleLbl="revTx" presStyleIdx="1" presStyleCnt="4"/>
      <dgm:spPr/>
    </dgm:pt>
    <dgm:pt modelId="{BB181F7D-35FE-43A1-B628-4316BD805EB8}" type="pres">
      <dgm:prSet presAssocID="{AA6DB314-7E7B-4422-B922-DFF9A5FFE202}" presName="vert1" presStyleCnt="0"/>
      <dgm:spPr/>
    </dgm:pt>
    <dgm:pt modelId="{62E7ACA8-3CF7-4AF3-8B9B-9E52EC8A5C1D}" type="pres">
      <dgm:prSet presAssocID="{C2A7BBAA-16D9-4F18-9C7A-08ECEA8FA1E0}" presName="thickLine" presStyleLbl="alignNode1" presStyleIdx="2" presStyleCnt="4"/>
      <dgm:spPr/>
    </dgm:pt>
    <dgm:pt modelId="{BEA1A914-C237-42DC-A09D-48782F7B5939}" type="pres">
      <dgm:prSet presAssocID="{C2A7BBAA-16D9-4F18-9C7A-08ECEA8FA1E0}" presName="horz1" presStyleCnt="0"/>
      <dgm:spPr/>
    </dgm:pt>
    <dgm:pt modelId="{426E6506-4219-4CDF-B7B3-09DD1387FA53}" type="pres">
      <dgm:prSet presAssocID="{C2A7BBAA-16D9-4F18-9C7A-08ECEA8FA1E0}" presName="tx1" presStyleLbl="revTx" presStyleIdx="2" presStyleCnt="4"/>
      <dgm:spPr/>
    </dgm:pt>
    <dgm:pt modelId="{306E0ADB-866C-4628-80D4-97B0462828DA}" type="pres">
      <dgm:prSet presAssocID="{C2A7BBAA-16D9-4F18-9C7A-08ECEA8FA1E0}" presName="vert1" presStyleCnt="0"/>
      <dgm:spPr/>
    </dgm:pt>
    <dgm:pt modelId="{99B2F771-7644-4633-AE7F-7FD993BD7BD0}" type="pres">
      <dgm:prSet presAssocID="{87E9FBEF-435F-4613-AD43-12A5DCC231AC}" presName="thickLine" presStyleLbl="alignNode1" presStyleIdx="3" presStyleCnt="4"/>
      <dgm:spPr/>
    </dgm:pt>
    <dgm:pt modelId="{351C4C6E-7821-4BCD-9D11-0ACCAABF9586}" type="pres">
      <dgm:prSet presAssocID="{87E9FBEF-435F-4613-AD43-12A5DCC231AC}" presName="horz1" presStyleCnt="0"/>
      <dgm:spPr/>
    </dgm:pt>
    <dgm:pt modelId="{C4B018AA-8231-4B66-8620-78D468262042}" type="pres">
      <dgm:prSet presAssocID="{87E9FBEF-435F-4613-AD43-12A5DCC231AC}" presName="tx1" presStyleLbl="revTx" presStyleIdx="3" presStyleCnt="4"/>
      <dgm:spPr/>
    </dgm:pt>
    <dgm:pt modelId="{AB57AABB-41EE-47AD-AA78-C1643BAFA793}" type="pres">
      <dgm:prSet presAssocID="{87E9FBEF-435F-4613-AD43-12A5DCC231AC}" presName="vert1" presStyleCnt="0"/>
      <dgm:spPr/>
    </dgm:pt>
  </dgm:ptLst>
  <dgm:cxnLst>
    <dgm:cxn modelId="{73CD2909-1B44-4521-9CDC-EB231553B4BC}" srcId="{48585604-BD16-4431-B2DF-8D432FABF601}" destId="{C2A7BBAA-16D9-4F18-9C7A-08ECEA8FA1E0}" srcOrd="2" destOrd="0" parTransId="{AFB55909-B83E-4388-A997-21959AE7E0D4}" sibTransId="{1A93D57B-46E3-4B76-A6FE-DC5D19F41A51}"/>
    <dgm:cxn modelId="{27E7A233-9030-4519-9498-A62A9B0CE944}" type="presOf" srcId="{E385BD28-812F-4ED0-BA23-6A77C534298F}" destId="{C24F3C7C-5881-46F9-ADC9-C6FD84B8DA09}" srcOrd="0" destOrd="0" presId="urn:microsoft.com/office/officeart/2008/layout/LinedList"/>
    <dgm:cxn modelId="{56F60C43-BC37-4209-80EC-10153DDD75D8}" srcId="{48585604-BD16-4431-B2DF-8D432FABF601}" destId="{87E9FBEF-435F-4613-AD43-12A5DCC231AC}" srcOrd="3" destOrd="0" parTransId="{F5862025-9059-4A80-83E0-99B6AFDD70BE}" sibTransId="{371D861E-8E82-4116-93A9-438C000DE089}"/>
    <dgm:cxn modelId="{677EA966-8136-4817-847A-E6E598700320}" type="presOf" srcId="{AA6DB314-7E7B-4422-B922-DFF9A5FFE202}" destId="{275D23A1-2EDC-4F7B-9790-9A950F729C64}" srcOrd="0" destOrd="0" presId="urn:microsoft.com/office/officeart/2008/layout/LinedList"/>
    <dgm:cxn modelId="{912ACA68-D35F-4069-8E6F-454A57BFBD4D}" srcId="{48585604-BD16-4431-B2DF-8D432FABF601}" destId="{E385BD28-812F-4ED0-BA23-6A77C534298F}" srcOrd="0" destOrd="0" parTransId="{898DDC25-4719-484C-A4FA-E4C82E6792F8}" sibTransId="{C7C9C3E5-6819-4DE9-8C29-EE5E003808EB}"/>
    <dgm:cxn modelId="{C354D88E-61A0-44E8-9A1C-62DFF8E53F24}" type="presOf" srcId="{C2A7BBAA-16D9-4F18-9C7A-08ECEA8FA1E0}" destId="{426E6506-4219-4CDF-B7B3-09DD1387FA53}" srcOrd="0" destOrd="0" presId="urn:microsoft.com/office/officeart/2008/layout/LinedList"/>
    <dgm:cxn modelId="{F92409B6-E5C9-483E-B87C-7374E545DD31}" type="presOf" srcId="{48585604-BD16-4431-B2DF-8D432FABF601}" destId="{175AD64E-2F49-46C3-9F74-365DF94A369C}" srcOrd="0" destOrd="0" presId="urn:microsoft.com/office/officeart/2008/layout/LinedList"/>
    <dgm:cxn modelId="{E429E3C2-187E-4CEE-979C-E29ECF4EDBE3}" type="presOf" srcId="{87E9FBEF-435F-4613-AD43-12A5DCC231AC}" destId="{C4B018AA-8231-4B66-8620-78D468262042}" srcOrd="0" destOrd="0" presId="urn:microsoft.com/office/officeart/2008/layout/LinedList"/>
    <dgm:cxn modelId="{D5CAC4F3-6914-4BDE-82B3-89CA21DC927E}" srcId="{48585604-BD16-4431-B2DF-8D432FABF601}" destId="{AA6DB314-7E7B-4422-B922-DFF9A5FFE202}" srcOrd="1" destOrd="0" parTransId="{055CF8DF-F148-4A77-AB68-97A4748AD9B7}" sibTransId="{DC2CA475-9ED8-422F-89A4-055559A1BECF}"/>
    <dgm:cxn modelId="{D27D4757-175E-400C-8C92-D2A1C8356FFA}" type="presParOf" srcId="{175AD64E-2F49-46C3-9F74-365DF94A369C}" destId="{5062276B-8254-4605-AF70-C429F2E9A51B}" srcOrd="0" destOrd="0" presId="urn:microsoft.com/office/officeart/2008/layout/LinedList"/>
    <dgm:cxn modelId="{4C3606C2-F3AA-4D96-A29E-DA4C46F76D89}" type="presParOf" srcId="{175AD64E-2F49-46C3-9F74-365DF94A369C}" destId="{7D9A5345-9664-477F-AF3C-27B0079C186F}" srcOrd="1" destOrd="0" presId="urn:microsoft.com/office/officeart/2008/layout/LinedList"/>
    <dgm:cxn modelId="{C72057A8-25B4-447E-BFC5-A217272094BA}" type="presParOf" srcId="{7D9A5345-9664-477F-AF3C-27B0079C186F}" destId="{C24F3C7C-5881-46F9-ADC9-C6FD84B8DA09}" srcOrd="0" destOrd="0" presId="urn:microsoft.com/office/officeart/2008/layout/LinedList"/>
    <dgm:cxn modelId="{80CE91C5-56B4-46ED-BEE7-80222B201C00}" type="presParOf" srcId="{7D9A5345-9664-477F-AF3C-27B0079C186F}" destId="{BD37BB04-B0A4-4115-A53C-A2F214F98510}" srcOrd="1" destOrd="0" presId="urn:microsoft.com/office/officeart/2008/layout/LinedList"/>
    <dgm:cxn modelId="{D7CEC9D0-EAA5-4C2C-AC39-DE382AE23C19}" type="presParOf" srcId="{175AD64E-2F49-46C3-9F74-365DF94A369C}" destId="{7A30FEAE-DF13-4906-BCC2-BACA7AD83CBC}" srcOrd="2" destOrd="0" presId="urn:microsoft.com/office/officeart/2008/layout/LinedList"/>
    <dgm:cxn modelId="{BAB7BC48-2C7E-4D95-9A59-1A801E497EDE}" type="presParOf" srcId="{175AD64E-2F49-46C3-9F74-365DF94A369C}" destId="{A3B66FFB-68A0-4C93-98BE-7F1627639864}" srcOrd="3" destOrd="0" presId="urn:microsoft.com/office/officeart/2008/layout/LinedList"/>
    <dgm:cxn modelId="{C386E2C7-5590-4FC8-807A-B532455503AE}" type="presParOf" srcId="{A3B66FFB-68A0-4C93-98BE-7F1627639864}" destId="{275D23A1-2EDC-4F7B-9790-9A950F729C64}" srcOrd="0" destOrd="0" presId="urn:microsoft.com/office/officeart/2008/layout/LinedList"/>
    <dgm:cxn modelId="{73731C6A-FC68-46BA-80FD-6A76E4AF369B}" type="presParOf" srcId="{A3B66FFB-68A0-4C93-98BE-7F1627639864}" destId="{BB181F7D-35FE-43A1-B628-4316BD805EB8}" srcOrd="1" destOrd="0" presId="urn:microsoft.com/office/officeart/2008/layout/LinedList"/>
    <dgm:cxn modelId="{058F268D-87B5-41CA-B4B5-20B60324ACF5}" type="presParOf" srcId="{175AD64E-2F49-46C3-9F74-365DF94A369C}" destId="{62E7ACA8-3CF7-4AF3-8B9B-9E52EC8A5C1D}" srcOrd="4" destOrd="0" presId="urn:microsoft.com/office/officeart/2008/layout/LinedList"/>
    <dgm:cxn modelId="{7F3C55AE-0272-49B7-827D-D560BD3FFB57}" type="presParOf" srcId="{175AD64E-2F49-46C3-9F74-365DF94A369C}" destId="{BEA1A914-C237-42DC-A09D-48782F7B5939}" srcOrd="5" destOrd="0" presId="urn:microsoft.com/office/officeart/2008/layout/LinedList"/>
    <dgm:cxn modelId="{67ABBC01-9609-4959-8451-474ED6F85261}" type="presParOf" srcId="{BEA1A914-C237-42DC-A09D-48782F7B5939}" destId="{426E6506-4219-4CDF-B7B3-09DD1387FA53}" srcOrd="0" destOrd="0" presId="urn:microsoft.com/office/officeart/2008/layout/LinedList"/>
    <dgm:cxn modelId="{6D247B35-C461-46EB-B0AE-E746ED042879}" type="presParOf" srcId="{BEA1A914-C237-42DC-A09D-48782F7B5939}" destId="{306E0ADB-866C-4628-80D4-97B0462828DA}" srcOrd="1" destOrd="0" presId="urn:microsoft.com/office/officeart/2008/layout/LinedList"/>
    <dgm:cxn modelId="{EE16262A-8FA7-4294-B121-420E64ABFB9D}" type="presParOf" srcId="{175AD64E-2F49-46C3-9F74-365DF94A369C}" destId="{99B2F771-7644-4633-AE7F-7FD993BD7BD0}" srcOrd="6" destOrd="0" presId="urn:microsoft.com/office/officeart/2008/layout/LinedList"/>
    <dgm:cxn modelId="{FDA95E1D-59A9-4D26-AA1B-D214157AB611}" type="presParOf" srcId="{175AD64E-2F49-46C3-9F74-365DF94A369C}" destId="{351C4C6E-7821-4BCD-9D11-0ACCAABF9586}" srcOrd="7" destOrd="0" presId="urn:microsoft.com/office/officeart/2008/layout/LinedList"/>
    <dgm:cxn modelId="{D386FBA8-6856-4B4F-A44C-601C70726687}" type="presParOf" srcId="{351C4C6E-7821-4BCD-9D11-0ACCAABF9586}" destId="{C4B018AA-8231-4B66-8620-78D468262042}" srcOrd="0" destOrd="0" presId="urn:microsoft.com/office/officeart/2008/layout/LinedList"/>
    <dgm:cxn modelId="{50DE49EC-D8C2-452F-BD79-3842C7750E0A}" type="presParOf" srcId="{351C4C6E-7821-4BCD-9D11-0ACCAABF9586}" destId="{AB57AABB-41EE-47AD-AA78-C1643BAFA79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8D9914-C20E-4381-AD61-2D36987B4950}" type="doc">
      <dgm:prSet loTypeId="urn:microsoft.com/office/officeart/2008/layout/LinedLis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89853CD-028B-4EBE-B04E-8335FA90F3EB}">
      <dgm:prSet/>
      <dgm:spPr/>
      <dgm:t>
        <a:bodyPr/>
        <a:lstStyle/>
        <a:p>
          <a:r>
            <a:rPr lang="en-US"/>
            <a:t>- Short-answer: Focused calculations and concepts</a:t>
          </a:r>
        </a:p>
      </dgm:t>
    </dgm:pt>
    <dgm:pt modelId="{26C5C3DC-4546-494D-BF1A-67356D9FECA9}" type="parTrans" cxnId="{35B3D00A-6080-4476-8FE7-D3C2E3C511C5}">
      <dgm:prSet/>
      <dgm:spPr/>
      <dgm:t>
        <a:bodyPr/>
        <a:lstStyle/>
        <a:p>
          <a:endParaRPr lang="en-US"/>
        </a:p>
      </dgm:t>
    </dgm:pt>
    <dgm:pt modelId="{8E69A8C9-70BE-446E-8534-15809D74FCC2}" type="sibTrans" cxnId="{35B3D00A-6080-4476-8FE7-D3C2E3C511C5}">
      <dgm:prSet/>
      <dgm:spPr/>
      <dgm:t>
        <a:bodyPr/>
        <a:lstStyle/>
        <a:p>
          <a:endParaRPr lang="en-US"/>
        </a:p>
      </dgm:t>
    </dgm:pt>
    <dgm:pt modelId="{B5D0D3F0-3A00-4A16-87D5-650F593A7D0F}">
      <dgm:prSet/>
      <dgm:spPr/>
      <dgm:t>
        <a:bodyPr/>
        <a:lstStyle/>
        <a:p>
          <a:r>
            <a:rPr lang="en-US" dirty="0"/>
            <a:t>- Extended-response: Integration of topics and reasoning across topics</a:t>
          </a:r>
        </a:p>
      </dgm:t>
    </dgm:pt>
    <dgm:pt modelId="{93A0FFED-8B1C-49D8-9C05-92BCEB3A61D4}" type="parTrans" cxnId="{765ED95C-4931-4823-97DF-FB638F8F669C}">
      <dgm:prSet/>
      <dgm:spPr/>
      <dgm:t>
        <a:bodyPr/>
        <a:lstStyle/>
        <a:p>
          <a:endParaRPr lang="en-US"/>
        </a:p>
      </dgm:t>
    </dgm:pt>
    <dgm:pt modelId="{B9CB22E3-F7AE-4816-AEC2-A1EBC68BF7A5}" type="sibTrans" cxnId="{765ED95C-4931-4823-97DF-FB638F8F669C}">
      <dgm:prSet/>
      <dgm:spPr/>
      <dgm:t>
        <a:bodyPr/>
        <a:lstStyle/>
        <a:p>
          <a:endParaRPr lang="en-US"/>
        </a:p>
      </dgm:t>
    </dgm:pt>
    <dgm:pt modelId="{00B9848E-2667-4A12-8C68-F84115A4A6A9}">
      <dgm:prSet/>
      <dgm:spPr/>
      <dgm:t>
        <a:bodyPr/>
        <a:lstStyle/>
        <a:p>
          <a:endParaRPr lang="en-US" dirty="0"/>
        </a:p>
      </dgm:t>
    </dgm:pt>
    <dgm:pt modelId="{B59E2A36-F83B-4C12-954E-986962847ED5}" type="parTrans" cxnId="{2D2B65F3-DEFD-4072-9A1E-7A56A6DD87A0}">
      <dgm:prSet/>
      <dgm:spPr/>
      <dgm:t>
        <a:bodyPr/>
        <a:lstStyle/>
        <a:p>
          <a:endParaRPr lang="en-US"/>
        </a:p>
      </dgm:t>
    </dgm:pt>
    <dgm:pt modelId="{B48570E4-BD00-4E2A-9206-C243FCC602BE}" type="sibTrans" cxnId="{2D2B65F3-DEFD-4072-9A1E-7A56A6DD87A0}">
      <dgm:prSet/>
      <dgm:spPr/>
      <dgm:t>
        <a:bodyPr/>
        <a:lstStyle/>
        <a:p>
          <a:endParaRPr lang="en-US"/>
        </a:p>
      </dgm:t>
    </dgm:pt>
    <dgm:pt modelId="{39CC4B5E-92E1-4A33-8C67-23FFBAED996C}" type="pres">
      <dgm:prSet presAssocID="{988D9914-C20E-4381-AD61-2D36987B4950}" presName="vert0" presStyleCnt="0">
        <dgm:presLayoutVars>
          <dgm:dir/>
          <dgm:animOne val="branch"/>
          <dgm:animLvl val="lvl"/>
        </dgm:presLayoutVars>
      </dgm:prSet>
      <dgm:spPr/>
    </dgm:pt>
    <dgm:pt modelId="{2451526A-EFE8-4023-B46A-0C1523D664A6}" type="pres">
      <dgm:prSet presAssocID="{389853CD-028B-4EBE-B04E-8335FA90F3EB}" presName="thickLine" presStyleLbl="alignNode1" presStyleIdx="0" presStyleCnt="3"/>
      <dgm:spPr/>
    </dgm:pt>
    <dgm:pt modelId="{4733FFD1-BED3-4E7E-88C7-C1D92B2F9C4E}" type="pres">
      <dgm:prSet presAssocID="{389853CD-028B-4EBE-B04E-8335FA90F3EB}" presName="horz1" presStyleCnt="0"/>
      <dgm:spPr/>
    </dgm:pt>
    <dgm:pt modelId="{2D97A6B6-73A8-4BBC-B961-9A85D30D7B43}" type="pres">
      <dgm:prSet presAssocID="{389853CD-028B-4EBE-B04E-8335FA90F3EB}" presName="tx1" presStyleLbl="revTx" presStyleIdx="0" presStyleCnt="3"/>
      <dgm:spPr/>
    </dgm:pt>
    <dgm:pt modelId="{0A04377F-83B9-4E36-AB2B-6C031D4FE93E}" type="pres">
      <dgm:prSet presAssocID="{389853CD-028B-4EBE-B04E-8335FA90F3EB}" presName="vert1" presStyleCnt="0"/>
      <dgm:spPr/>
    </dgm:pt>
    <dgm:pt modelId="{196065FB-642D-456A-A2FE-4108E4EDDD6B}" type="pres">
      <dgm:prSet presAssocID="{B5D0D3F0-3A00-4A16-87D5-650F593A7D0F}" presName="thickLine" presStyleLbl="alignNode1" presStyleIdx="1" presStyleCnt="3"/>
      <dgm:spPr/>
    </dgm:pt>
    <dgm:pt modelId="{A5DBC434-56EA-44E4-A45D-96FB397CA8B4}" type="pres">
      <dgm:prSet presAssocID="{B5D0D3F0-3A00-4A16-87D5-650F593A7D0F}" presName="horz1" presStyleCnt="0"/>
      <dgm:spPr/>
    </dgm:pt>
    <dgm:pt modelId="{83C451AF-6C39-4227-973C-0F486B0FD926}" type="pres">
      <dgm:prSet presAssocID="{B5D0D3F0-3A00-4A16-87D5-650F593A7D0F}" presName="tx1" presStyleLbl="revTx" presStyleIdx="1" presStyleCnt="3"/>
      <dgm:spPr/>
    </dgm:pt>
    <dgm:pt modelId="{82841669-C7C6-4F3A-AD69-FC87874FFF6B}" type="pres">
      <dgm:prSet presAssocID="{B5D0D3F0-3A00-4A16-87D5-650F593A7D0F}" presName="vert1" presStyleCnt="0"/>
      <dgm:spPr/>
    </dgm:pt>
    <dgm:pt modelId="{30C20628-F5A1-48B8-927B-864FC3DE9673}" type="pres">
      <dgm:prSet presAssocID="{00B9848E-2667-4A12-8C68-F84115A4A6A9}" presName="thickLine" presStyleLbl="alignNode1" presStyleIdx="2" presStyleCnt="3"/>
      <dgm:spPr/>
    </dgm:pt>
    <dgm:pt modelId="{0EC03CF1-F57B-4A77-830F-33847044330B}" type="pres">
      <dgm:prSet presAssocID="{00B9848E-2667-4A12-8C68-F84115A4A6A9}" presName="horz1" presStyleCnt="0"/>
      <dgm:spPr/>
    </dgm:pt>
    <dgm:pt modelId="{2C147A95-5353-423A-AB7C-3371927CF512}" type="pres">
      <dgm:prSet presAssocID="{00B9848E-2667-4A12-8C68-F84115A4A6A9}" presName="tx1" presStyleLbl="revTx" presStyleIdx="2" presStyleCnt="3"/>
      <dgm:spPr/>
    </dgm:pt>
    <dgm:pt modelId="{A6353381-E106-4366-9FB9-4B658E0CFE95}" type="pres">
      <dgm:prSet presAssocID="{00B9848E-2667-4A12-8C68-F84115A4A6A9}" presName="vert1" presStyleCnt="0"/>
      <dgm:spPr/>
    </dgm:pt>
  </dgm:ptLst>
  <dgm:cxnLst>
    <dgm:cxn modelId="{35B3D00A-6080-4476-8FE7-D3C2E3C511C5}" srcId="{988D9914-C20E-4381-AD61-2D36987B4950}" destId="{389853CD-028B-4EBE-B04E-8335FA90F3EB}" srcOrd="0" destOrd="0" parTransId="{26C5C3DC-4546-494D-BF1A-67356D9FECA9}" sibTransId="{8E69A8C9-70BE-446E-8534-15809D74FCC2}"/>
    <dgm:cxn modelId="{64F4BB39-BC79-47D7-B4B3-8F5F034E6AB2}" type="presOf" srcId="{988D9914-C20E-4381-AD61-2D36987B4950}" destId="{39CC4B5E-92E1-4A33-8C67-23FFBAED996C}" srcOrd="0" destOrd="0" presId="urn:microsoft.com/office/officeart/2008/layout/LinedList"/>
    <dgm:cxn modelId="{765ED95C-4931-4823-97DF-FB638F8F669C}" srcId="{988D9914-C20E-4381-AD61-2D36987B4950}" destId="{B5D0D3F0-3A00-4A16-87D5-650F593A7D0F}" srcOrd="1" destOrd="0" parTransId="{93A0FFED-8B1C-49D8-9C05-92BCEB3A61D4}" sibTransId="{B9CB22E3-F7AE-4816-AEC2-A1EBC68BF7A5}"/>
    <dgm:cxn modelId="{890C5F66-6A27-4C39-AD73-E392F84536BE}" type="presOf" srcId="{00B9848E-2667-4A12-8C68-F84115A4A6A9}" destId="{2C147A95-5353-423A-AB7C-3371927CF512}" srcOrd="0" destOrd="0" presId="urn:microsoft.com/office/officeart/2008/layout/LinedList"/>
    <dgm:cxn modelId="{881A6A6D-19C3-4173-90DE-14A9406FE6C3}" type="presOf" srcId="{389853CD-028B-4EBE-B04E-8335FA90F3EB}" destId="{2D97A6B6-73A8-4BBC-B961-9A85D30D7B43}" srcOrd="0" destOrd="0" presId="urn:microsoft.com/office/officeart/2008/layout/LinedList"/>
    <dgm:cxn modelId="{C6E24EB9-7B08-40D1-8690-CCC6267D2781}" type="presOf" srcId="{B5D0D3F0-3A00-4A16-87D5-650F593A7D0F}" destId="{83C451AF-6C39-4227-973C-0F486B0FD926}" srcOrd="0" destOrd="0" presId="urn:microsoft.com/office/officeart/2008/layout/LinedList"/>
    <dgm:cxn modelId="{2D2B65F3-DEFD-4072-9A1E-7A56A6DD87A0}" srcId="{988D9914-C20E-4381-AD61-2D36987B4950}" destId="{00B9848E-2667-4A12-8C68-F84115A4A6A9}" srcOrd="2" destOrd="0" parTransId="{B59E2A36-F83B-4C12-954E-986962847ED5}" sibTransId="{B48570E4-BD00-4E2A-9206-C243FCC602BE}"/>
    <dgm:cxn modelId="{DAFC8BD2-7276-41BF-87E6-B370D4AA7A97}" type="presParOf" srcId="{39CC4B5E-92E1-4A33-8C67-23FFBAED996C}" destId="{2451526A-EFE8-4023-B46A-0C1523D664A6}" srcOrd="0" destOrd="0" presId="urn:microsoft.com/office/officeart/2008/layout/LinedList"/>
    <dgm:cxn modelId="{8A70C749-5ED2-49BB-B0A3-F0D9EF2B9D49}" type="presParOf" srcId="{39CC4B5E-92E1-4A33-8C67-23FFBAED996C}" destId="{4733FFD1-BED3-4E7E-88C7-C1D92B2F9C4E}" srcOrd="1" destOrd="0" presId="urn:microsoft.com/office/officeart/2008/layout/LinedList"/>
    <dgm:cxn modelId="{CFFF3DE2-A204-43E2-B193-19E95D2D6E5A}" type="presParOf" srcId="{4733FFD1-BED3-4E7E-88C7-C1D92B2F9C4E}" destId="{2D97A6B6-73A8-4BBC-B961-9A85D30D7B43}" srcOrd="0" destOrd="0" presId="urn:microsoft.com/office/officeart/2008/layout/LinedList"/>
    <dgm:cxn modelId="{0EC24131-BE89-475A-A38F-B485C33DF826}" type="presParOf" srcId="{4733FFD1-BED3-4E7E-88C7-C1D92B2F9C4E}" destId="{0A04377F-83B9-4E36-AB2B-6C031D4FE93E}" srcOrd="1" destOrd="0" presId="urn:microsoft.com/office/officeart/2008/layout/LinedList"/>
    <dgm:cxn modelId="{46030FA0-980D-4E14-ABB3-A4401CC8587E}" type="presParOf" srcId="{39CC4B5E-92E1-4A33-8C67-23FFBAED996C}" destId="{196065FB-642D-456A-A2FE-4108E4EDDD6B}" srcOrd="2" destOrd="0" presId="urn:microsoft.com/office/officeart/2008/layout/LinedList"/>
    <dgm:cxn modelId="{E904D3C7-636E-4EB6-A319-D23543C190AB}" type="presParOf" srcId="{39CC4B5E-92E1-4A33-8C67-23FFBAED996C}" destId="{A5DBC434-56EA-44E4-A45D-96FB397CA8B4}" srcOrd="3" destOrd="0" presId="urn:microsoft.com/office/officeart/2008/layout/LinedList"/>
    <dgm:cxn modelId="{B2F0E77C-FEFE-46D0-BE83-51C63C9823B2}" type="presParOf" srcId="{A5DBC434-56EA-44E4-A45D-96FB397CA8B4}" destId="{83C451AF-6C39-4227-973C-0F486B0FD926}" srcOrd="0" destOrd="0" presId="urn:microsoft.com/office/officeart/2008/layout/LinedList"/>
    <dgm:cxn modelId="{94AAA9E4-1A44-41BF-8BDC-E0A68A6A0318}" type="presParOf" srcId="{A5DBC434-56EA-44E4-A45D-96FB397CA8B4}" destId="{82841669-C7C6-4F3A-AD69-FC87874FFF6B}" srcOrd="1" destOrd="0" presId="urn:microsoft.com/office/officeart/2008/layout/LinedList"/>
    <dgm:cxn modelId="{19EF563C-AC85-487E-81EE-CC5AF940FD70}" type="presParOf" srcId="{39CC4B5E-92E1-4A33-8C67-23FFBAED996C}" destId="{30C20628-F5A1-48B8-927B-864FC3DE9673}" srcOrd="4" destOrd="0" presId="urn:microsoft.com/office/officeart/2008/layout/LinedList"/>
    <dgm:cxn modelId="{E87AF39A-554E-4063-B322-2B22F58A4C6D}" type="presParOf" srcId="{39CC4B5E-92E1-4A33-8C67-23FFBAED996C}" destId="{0EC03CF1-F57B-4A77-830F-33847044330B}" srcOrd="5" destOrd="0" presId="urn:microsoft.com/office/officeart/2008/layout/LinedList"/>
    <dgm:cxn modelId="{12275EE8-22C3-4A31-9B13-BD06C56510DE}" type="presParOf" srcId="{0EC03CF1-F57B-4A77-830F-33847044330B}" destId="{2C147A95-5353-423A-AB7C-3371927CF512}" srcOrd="0" destOrd="0" presId="urn:microsoft.com/office/officeart/2008/layout/LinedList"/>
    <dgm:cxn modelId="{235B4C3B-297C-4602-9DA7-702E6FFEB4A9}" type="presParOf" srcId="{0EC03CF1-F57B-4A77-830F-33847044330B}" destId="{A6353381-E106-4366-9FB9-4B658E0CFE9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C4D2787-DC65-4CD8-9887-55B55C3C11A7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C3E7DEC-F2C0-4F91-9A4A-983764215427}">
      <dgm:prSet/>
      <dgm:spPr/>
      <dgm:t>
        <a:bodyPr/>
        <a:lstStyle/>
        <a:p>
          <a:r>
            <a:rPr lang="en-US"/>
            <a:t>HL: 2.5h | 90 marks | 2</a:t>
          </a:r>
          <a:r>
            <a:rPr lang="en-IN"/>
            <a:t> to 4</a:t>
          </a:r>
          <a:r>
            <a:rPr lang="en-US"/>
            <a:t> extended questions</a:t>
          </a:r>
          <a:r>
            <a:rPr lang="en-IN"/>
            <a:t> (may vary )</a:t>
          </a:r>
          <a:r>
            <a:rPr lang="en-US"/>
            <a:t> | deeper content</a:t>
          </a:r>
        </a:p>
      </dgm:t>
    </dgm:pt>
    <dgm:pt modelId="{1BEE2070-3FC4-4808-8FAB-5B2E1FB8ED32}" type="parTrans" cxnId="{8B62381F-5610-4130-8DF2-6297EB9C344D}">
      <dgm:prSet/>
      <dgm:spPr/>
      <dgm:t>
        <a:bodyPr/>
        <a:lstStyle/>
        <a:p>
          <a:endParaRPr lang="en-US"/>
        </a:p>
      </dgm:t>
    </dgm:pt>
    <dgm:pt modelId="{282555C8-F7A5-4D28-B8CB-5301D2BD1E1A}" type="sibTrans" cxnId="{8B62381F-5610-4130-8DF2-6297EB9C344D}">
      <dgm:prSet/>
      <dgm:spPr/>
      <dgm:t>
        <a:bodyPr/>
        <a:lstStyle/>
        <a:p>
          <a:endParaRPr lang="en-US"/>
        </a:p>
      </dgm:t>
    </dgm:pt>
    <dgm:pt modelId="{02472BCA-8127-4C38-90D4-3B3C302F4284}">
      <dgm:prSet/>
      <dgm:spPr/>
      <dgm:t>
        <a:bodyPr/>
        <a:lstStyle/>
        <a:p>
          <a:r>
            <a:rPr lang="en-US" dirty="0"/>
            <a:t>SL: 1.5h | 50 marks | core only</a:t>
          </a:r>
        </a:p>
      </dgm:t>
    </dgm:pt>
    <dgm:pt modelId="{391D360A-9A3B-4371-BF9F-9B5618C69F94}" type="parTrans" cxnId="{19C6DEB1-6F4C-42E6-B339-8C4296CDBC1D}">
      <dgm:prSet/>
      <dgm:spPr/>
      <dgm:t>
        <a:bodyPr/>
        <a:lstStyle/>
        <a:p>
          <a:endParaRPr lang="en-US"/>
        </a:p>
      </dgm:t>
    </dgm:pt>
    <dgm:pt modelId="{5CBCF045-3575-4C42-B369-35F55EFE99A0}" type="sibTrans" cxnId="{19C6DEB1-6F4C-42E6-B339-8C4296CDBC1D}">
      <dgm:prSet/>
      <dgm:spPr/>
      <dgm:t>
        <a:bodyPr/>
        <a:lstStyle/>
        <a:p>
          <a:endParaRPr lang="en-US"/>
        </a:p>
      </dgm:t>
    </dgm:pt>
    <dgm:pt modelId="{4FD5AE33-D089-4DAA-B67D-D2CE5FFBA4A2}" type="pres">
      <dgm:prSet presAssocID="{9C4D2787-DC65-4CD8-9887-55B55C3C11A7}" presName="vert0" presStyleCnt="0">
        <dgm:presLayoutVars>
          <dgm:dir/>
          <dgm:animOne val="branch"/>
          <dgm:animLvl val="lvl"/>
        </dgm:presLayoutVars>
      </dgm:prSet>
      <dgm:spPr/>
    </dgm:pt>
    <dgm:pt modelId="{3E280E82-9AE0-4858-86F8-1EBEA26C9B7E}" type="pres">
      <dgm:prSet presAssocID="{FC3E7DEC-F2C0-4F91-9A4A-983764215427}" presName="thickLine" presStyleLbl="alignNode1" presStyleIdx="0" presStyleCnt="2"/>
      <dgm:spPr/>
    </dgm:pt>
    <dgm:pt modelId="{5A91EB21-B87F-4E2B-B79A-F37A943B0A13}" type="pres">
      <dgm:prSet presAssocID="{FC3E7DEC-F2C0-4F91-9A4A-983764215427}" presName="horz1" presStyleCnt="0"/>
      <dgm:spPr/>
    </dgm:pt>
    <dgm:pt modelId="{43E36A0A-C00F-403A-B8C8-5F8DCBC0E1B1}" type="pres">
      <dgm:prSet presAssocID="{FC3E7DEC-F2C0-4F91-9A4A-983764215427}" presName="tx1" presStyleLbl="revTx" presStyleIdx="0" presStyleCnt="2"/>
      <dgm:spPr/>
    </dgm:pt>
    <dgm:pt modelId="{5411A765-B675-4B22-A0AB-4973923993DF}" type="pres">
      <dgm:prSet presAssocID="{FC3E7DEC-F2C0-4F91-9A4A-983764215427}" presName="vert1" presStyleCnt="0"/>
      <dgm:spPr/>
    </dgm:pt>
    <dgm:pt modelId="{F49F347E-7A26-4432-9EF1-F7E7CE03F25B}" type="pres">
      <dgm:prSet presAssocID="{02472BCA-8127-4C38-90D4-3B3C302F4284}" presName="thickLine" presStyleLbl="alignNode1" presStyleIdx="1" presStyleCnt="2"/>
      <dgm:spPr/>
    </dgm:pt>
    <dgm:pt modelId="{6B3F1FB0-6AA8-4566-B4D9-F19778720E3F}" type="pres">
      <dgm:prSet presAssocID="{02472BCA-8127-4C38-90D4-3B3C302F4284}" presName="horz1" presStyleCnt="0"/>
      <dgm:spPr/>
    </dgm:pt>
    <dgm:pt modelId="{6B7C8D9B-5AF2-458F-AD37-F377220F191C}" type="pres">
      <dgm:prSet presAssocID="{02472BCA-8127-4C38-90D4-3B3C302F4284}" presName="tx1" presStyleLbl="revTx" presStyleIdx="1" presStyleCnt="2"/>
      <dgm:spPr/>
    </dgm:pt>
    <dgm:pt modelId="{21A67032-3593-4B29-A29C-EAF76741A80F}" type="pres">
      <dgm:prSet presAssocID="{02472BCA-8127-4C38-90D4-3B3C302F4284}" presName="vert1" presStyleCnt="0"/>
      <dgm:spPr/>
    </dgm:pt>
  </dgm:ptLst>
  <dgm:cxnLst>
    <dgm:cxn modelId="{559AD007-4594-4568-A58B-88BD498BA923}" type="presOf" srcId="{9C4D2787-DC65-4CD8-9887-55B55C3C11A7}" destId="{4FD5AE33-D089-4DAA-B67D-D2CE5FFBA4A2}" srcOrd="0" destOrd="0" presId="urn:microsoft.com/office/officeart/2008/layout/LinedList"/>
    <dgm:cxn modelId="{367C951B-69A2-46B7-8875-9EFC5B52C3AC}" type="presOf" srcId="{02472BCA-8127-4C38-90D4-3B3C302F4284}" destId="{6B7C8D9B-5AF2-458F-AD37-F377220F191C}" srcOrd="0" destOrd="0" presId="urn:microsoft.com/office/officeart/2008/layout/LinedList"/>
    <dgm:cxn modelId="{8B62381F-5610-4130-8DF2-6297EB9C344D}" srcId="{9C4D2787-DC65-4CD8-9887-55B55C3C11A7}" destId="{FC3E7DEC-F2C0-4F91-9A4A-983764215427}" srcOrd="0" destOrd="0" parTransId="{1BEE2070-3FC4-4808-8FAB-5B2E1FB8ED32}" sibTransId="{282555C8-F7A5-4D28-B8CB-5301D2BD1E1A}"/>
    <dgm:cxn modelId="{8372E564-07EA-4A50-968C-16C400B763ED}" type="presOf" srcId="{FC3E7DEC-F2C0-4F91-9A4A-983764215427}" destId="{43E36A0A-C00F-403A-B8C8-5F8DCBC0E1B1}" srcOrd="0" destOrd="0" presId="urn:microsoft.com/office/officeart/2008/layout/LinedList"/>
    <dgm:cxn modelId="{19C6DEB1-6F4C-42E6-B339-8C4296CDBC1D}" srcId="{9C4D2787-DC65-4CD8-9887-55B55C3C11A7}" destId="{02472BCA-8127-4C38-90D4-3B3C302F4284}" srcOrd="1" destOrd="0" parTransId="{391D360A-9A3B-4371-BF9F-9B5618C69F94}" sibTransId="{5CBCF045-3575-4C42-B369-35F55EFE99A0}"/>
    <dgm:cxn modelId="{47D86A8D-DBA4-4BF5-BF38-2E2EDC4A9BD6}" type="presParOf" srcId="{4FD5AE33-D089-4DAA-B67D-D2CE5FFBA4A2}" destId="{3E280E82-9AE0-4858-86F8-1EBEA26C9B7E}" srcOrd="0" destOrd="0" presId="urn:microsoft.com/office/officeart/2008/layout/LinedList"/>
    <dgm:cxn modelId="{AB152BA4-6658-4039-9C18-7B01A7D39B02}" type="presParOf" srcId="{4FD5AE33-D089-4DAA-B67D-D2CE5FFBA4A2}" destId="{5A91EB21-B87F-4E2B-B79A-F37A943B0A13}" srcOrd="1" destOrd="0" presId="urn:microsoft.com/office/officeart/2008/layout/LinedList"/>
    <dgm:cxn modelId="{F035F0F0-2053-41D9-B4B8-DE82571A9978}" type="presParOf" srcId="{5A91EB21-B87F-4E2B-B79A-F37A943B0A13}" destId="{43E36A0A-C00F-403A-B8C8-5F8DCBC0E1B1}" srcOrd="0" destOrd="0" presId="urn:microsoft.com/office/officeart/2008/layout/LinedList"/>
    <dgm:cxn modelId="{BAE731B1-932B-46C7-862E-C4EA14A1ABB7}" type="presParOf" srcId="{5A91EB21-B87F-4E2B-B79A-F37A943B0A13}" destId="{5411A765-B675-4B22-A0AB-4973923993DF}" srcOrd="1" destOrd="0" presId="urn:microsoft.com/office/officeart/2008/layout/LinedList"/>
    <dgm:cxn modelId="{2798814B-46A1-4E71-9A6C-A0BF9B74E009}" type="presParOf" srcId="{4FD5AE33-D089-4DAA-B67D-D2CE5FFBA4A2}" destId="{F49F347E-7A26-4432-9EF1-F7E7CE03F25B}" srcOrd="2" destOrd="0" presId="urn:microsoft.com/office/officeart/2008/layout/LinedList"/>
    <dgm:cxn modelId="{D96C98B0-DCA2-4333-9DD6-B09D3C7624E9}" type="presParOf" srcId="{4FD5AE33-D089-4DAA-B67D-D2CE5FFBA4A2}" destId="{6B3F1FB0-6AA8-4566-B4D9-F19778720E3F}" srcOrd="3" destOrd="0" presId="urn:microsoft.com/office/officeart/2008/layout/LinedList"/>
    <dgm:cxn modelId="{35217C48-D8E3-447F-B87B-8C7779776ED8}" type="presParOf" srcId="{6B3F1FB0-6AA8-4566-B4D9-F19778720E3F}" destId="{6B7C8D9B-5AF2-458F-AD37-F377220F191C}" srcOrd="0" destOrd="0" presId="urn:microsoft.com/office/officeart/2008/layout/LinedList"/>
    <dgm:cxn modelId="{218C3EBC-0CAD-41FB-89DC-B6FC3FF716E2}" type="presParOf" srcId="{6B3F1FB0-6AA8-4566-B4D9-F19778720E3F}" destId="{21A67032-3593-4B29-A29C-EAF76741A80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DACCE32-F46D-4DCB-A258-02B9C9EDBFC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C79129-278E-415B-A99B-9CE79777D59A}">
      <dgm:prSet/>
      <dgm:spPr/>
      <dgm:t>
        <a:bodyPr/>
        <a:lstStyle/>
        <a:p>
          <a:r>
            <a:rPr lang="en-US"/>
            <a:t>May 2025 subject report                                  Physics TZ2</a:t>
          </a:r>
        </a:p>
      </dgm:t>
    </dgm:pt>
    <dgm:pt modelId="{A7C5499F-502E-491D-A2C6-17BDE40C11CF}" type="parTrans" cxnId="{D6649C3B-1BE5-454B-8993-DF3B9593B083}">
      <dgm:prSet/>
      <dgm:spPr/>
      <dgm:t>
        <a:bodyPr/>
        <a:lstStyle/>
        <a:p>
          <a:endParaRPr lang="en-US"/>
        </a:p>
      </dgm:t>
    </dgm:pt>
    <dgm:pt modelId="{E3D0BA1F-D73E-44CB-868C-5A848C968469}" type="sibTrans" cxnId="{D6649C3B-1BE5-454B-8993-DF3B9593B083}">
      <dgm:prSet/>
      <dgm:spPr/>
      <dgm:t>
        <a:bodyPr/>
        <a:lstStyle/>
        <a:p>
          <a:endParaRPr lang="en-US"/>
        </a:p>
      </dgm:t>
    </dgm:pt>
    <dgm:pt modelId="{05BE2F9E-DEB1-49DE-91D1-76CAC4C6E7B7}">
      <dgm:prSet/>
      <dgm:spPr/>
      <dgm:t>
        <a:bodyPr/>
        <a:lstStyle/>
        <a:p>
          <a:r>
            <a:rPr lang="en-US"/>
            <a:t>Higher level Paper two</a:t>
          </a:r>
        </a:p>
      </dgm:t>
    </dgm:pt>
    <dgm:pt modelId="{7689A2A9-58BE-4907-9808-6DB16A11993F}" type="parTrans" cxnId="{543F8E65-41CB-40AC-83F5-F1092CC215FD}">
      <dgm:prSet/>
      <dgm:spPr/>
      <dgm:t>
        <a:bodyPr/>
        <a:lstStyle/>
        <a:p>
          <a:endParaRPr lang="en-US"/>
        </a:p>
      </dgm:t>
    </dgm:pt>
    <dgm:pt modelId="{45345801-602F-4B41-BE66-F3F1B461AB4F}" type="sibTrans" cxnId="{543F8E65-41CB-40AC-83F5-F1092CC215FD}">
      <dgm:prSet/>
      <dgm:spPr/>
      <dgm:t>
        <a:bodyPr/>
        <a:lstStyle/>
        <a:p>
          <a:endParaRPr lang="en-US"/>
        </a:p>
      </dgm:t>
    </dgm:pt>
    <dgm:pt modelId="{69F38090-AE1C-45A6-8DA6-9125A92A0F8D}">
      <dgm:prSet/>
      <dgm:spPr/>
      <dgm:t>
        <a:bodyPr/>
        <a:lstStyle/>
        <a:p>
          <a:r>
            <a:rPr lang="en-US" dirty="0"/>
            <a:t>Grade:                  1        2          3             4            5            6    	    7</a:t>
          </a:r>
        </a:p>
      </dgm:t>
    </dgm:pt>
    <dgm:pt modelId="{11609251-4A50-4955-B390-02A33FFFA227}" type="parTrans" cxnId="{D245B298-8CC1-4B60-98E9-5CC9DBD25B5A}">
      <dgm:prSet/>
      <dgm:spPr/>
      <dgm:t>
        <a:bodyPr/>
        <a:lstStyle/>
        <a:p>
          <a:endParaRPr lang="en-US"/>
        </a:p>
      </dgm:t>
    </dgm:pt>
    <dgm:pt modelId="{4B3E7C17-79FF-414F-A919-B0D9BE5E0F01}" type="sibTrans" cxnId="{D245B298-8CC1-4B60-98E9-5CC9DBD25B5A}">
      <dgm:prSet/>
      <dgm:spPr/>
      <dgm:t>
        <a:bodyPr/>
        <a:lstStyle/>
        <a:p>
          <a:endParaRPr lang="en-US"/>
        </a:p>
      </dgm:t>
    </dgm:pt>
    <dgm:pt modelId="{76C76023-F80E-4EDA-8725-D6017237258A}">
      <dgm:prSet/>
      <dgm:spPr/>
      <dgm:t>
        <a:bodyPr/>
        <a:lstStyle/>
        <a:p>
          <a:r>
            <a:rPr lang="en-US"/>
            <a:t>Mark range:      0-8    9-16    17-26    27-36    37-46    47-56    57-90</a:t>
          </a:r>
        </a:p>
      </dgm:t>
    </dgm:pt>
    <dgm:pt modelId="{8DD0D979-8A18-4D5F-B5BD-DA730D26782F}" type="parTrans" cxnId="{BD861E0F-5FFE-42B7-8400-CF2F967CEDB3}">
      <dgm:prSet/>
      <dgm:spPr/>
      <dgm:t>
        <a:bodyPr/>
        <a:lstStyle/>
        <a:p>
          <a:endParaRPr lang="en-US"/>
        </a:p>
      </dgm:t>
    </dgm:pt>
    <dgm:pt modelId="{2AB54AD1-C9D8-40A5-8F33-2F749F20FE23}" type="sibTrans" cxnId="{BD861E0F-5FFE-42B7-8400-CF2F967CEDB3}">
      <dgm:prSet/>
      <dgm:spPr/>
      <dgm:t>
        <a:bodyPr/>
        <a:lstStyle/>
        <a:p>
          <a:endParaRPr lang="en-US"/>
        </a:p>
      </dgm:t>
    </dgm:pt>
    <dgm:pt modelId="{71BB167E-8E93-4E7F-8B41-FA6A965C7270}">
      <dgm:prSet/>
      <dgm:spPr/>
      <dgm:t>
        <a:bodyPr/>
        <a:lstStyle/>
        <a:p>
          <a:r>
            <a:rPr lang="en-US"/>
            <a:t>Standard level Paper two</a:t>
          </a:r>
        </a:p>
      </dgm:t>
    </dgm:pt>
    <dgm:pt modelId="{74215D9D-4574-4BEC-869F-3D33D0CC493E}" type="parTrans" cxnId="{CD75DD33-78D7-4BC2-B2B2-B39B8AF143C6}">
      <dgm:prSet/>
      <dgm:spPr/>
      <dgm:t>
        <a:bodyPr/>
        <a:lstStyle/>
        <a:p>
          <a:endParaRPr lang="en-US"/>
        </a:p>
      </dgm:t>
    </dgm:pt>
    <dgm:pt modelId="{ACD3F1D7-DA3D-48CE-B10B-2697CE3EB096}" type="sibTrans" cxnId="{CD75DD33-78D7-4BC2-B2B2-B39B8AF143C6}">
      <dgm:prSet/>
      <dgm:spPr/>
      <dgm:t>
        <a:bodyPr/>
        <a:lstStyle/>
        <a:p>
          <a:endParaRPr lang="en-US"/>
        </a:p>
      </dgm:t>
    </dgm:pt>
    <dgm:pt modelId="{B30D3D86-A61B-44BB-BDA7-3D9456717337}">
      <dgm:prSet/>
      <dgm:spPr/>
      <dgm:t>
        <a:bodyPr/>
        <a:lstStyle/>
        <a:p>
          <a:r>
            <a:rPr lang="en-US" dirty="0"/>
            <a:t>Grade:                  1         2         3          4            5           6            7</a:t>
          </a:r>
        </a:p>
      </dgm:t>
    </dgm:pt>
    <dgm:pt modelId="{72564147-FF82-43E5-974D-3C4122FC6CAB}" type="parTrans" cxnId="{0EC1B682-02A8-43EB-B48E-B82BA25BD4B9}">
      <dgm:prSet/>
      <dgm:spPr/>
      <dgm:t>
        <a:bodyPr/>
        <a:lstStyle/>
        <a:p>
          <a:endParaRPr lang="en-US"/>
        </a:p>
      </dgm:t>
    </dgm:pt>
    <dgm:pt modelId="{9E44CBA6-D2DE-485B-9F8C-58F85F3638EC}" type="sibTrans" cxnId="{0EC1B682-02A8-43EB-B48E-B82BA25BD4B9}">
      <dgm:prSet/>
      <dgm:spPr/>
      <dgm:t>
        <a:bodyPr/>
        <a:lstStyle/>
        <a:p>
          <a:endParaRPr lang="en-US"/>
        </a:p>
      </dgm:t>
    </dgm:pt>
    <dgm:pt modelId="{D5B0C8C1-DA0F-419A-AF4C-CD386B83D479}">
      <dgm:prSet/>
      <dgm:spPr/>
      <dgm:t>
        <a:bodyPr/>
        <a:lstStyle/>
        <a:p>
          <a:r>
            <a:rPr lang="en-US"/>
            <a:t>Mark range:      0-2     3-5    6-11    12-16    17-21    22-26    27-50</a:t>
          </a:r>
        </a:p>
      </dgm:t>
    </dgm:pt>
    <dgm:pt modelId="{EE6D69AF-FC51-4296-8377-0BBC156A8493}" type="parTrans" cxnId="{425E545D-6C52-4EEC-9E53-1E3583A2BDE0}">
      <dgm:prSet/>
      <dgm:spPr/>
      <dgm:t>
        <a:bodyPr/>
        <a:lstStyle/>
        <a:p>
          <a:endParaRPr lang="en-US"/>
        </a:p>
      </dgm:t>
    </dgm:pt>
    <dgm:pt modelId="{E83FCF3A-F588-4BDB-B77F-86870B1E5BAD}" type="sibTrans" cxnId="{425E545D-6C52-4EEC-9E53-1E3583A2BDE0}">
      <dgm:prSet/>
      <dgm:spPr/>
      <dgm:t>
        <a:bodyPr/>
        <a:lstStyle/>
        <a:p>
          <a:endParaRPr lang="en-US"/>
        </a:p>
      </dgm:t>
    </dgm:pt>
    <dgm:pt modelId="{CE89BF47-2416-49C7-BBBB-C4A5934C1326}" type="pres">
      <dgm:prSet presAssocID="{9DACCE32-F46D-4DCB-A258-02B9C9EDBFC7}" presName="linear" presStyleCnt="0">
        <dgm:presLayoutVars>
          <dgm:animLvl val="lvl"/>
          <dgm:resizeHandles val="exact"/>
        </dgm:presLayoutVars>
      </dgm:prSet>
      <dgm:spPr/>
    </dgm:pt>
    <dgm:pt modelId="{272F942B-445D-4DAF-B892-ABB25D9CBAB8}" type="pres">
      <dgm:prSet presAssocID="{72C79129-278E-415B-A99B-9CE79777D59A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F57FD29D-D87B-49F2-A37F-295AA363178E}" type="pres">
      <dgm:prSet presAssocID="{E3D0BA1F-D73E-44CB-868C-5A848C968469}" presName="spacer" presStyleCnt="0"/>
      <dgm:spPr/>
    </dgm:pt>
    <dgm:pt modelId="{C756BE9B-A08B-4D21-86E4-9B282B0EDEC9}" type="pres">
      <dgm:prSet presAssocID="{05BE2F9E-DEB1-49DE-91D1-76CAC4C6E7B7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BD8CEB6D-4263-46CE-A6B5-DE395661D588}" type="pres">
      <dgm:prSet presAssocID="{45345801-602F-4B41-BE66-F3F1B461AB4F}" presName="spacer" presStyleCnt="0"/>
      <dgm:spPr/>
    </dgm:pt>
    <dgm:pt modelId="{F370F35A-6918-44FB-8856-D0649BEE71AD}" type="pres">
      <dgm:prSet presAssocID="{69F38090-AE1C-45A6-8DA6-9125A92A0F8D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3963C7BA-4085-4575-888D-1609C47D5C30}" type="pres">
      <dgm:prSet presAssocID="{4B3E7C17-79FF-414F-A919-B0D9BE5E0F01}" presName="spacer" presStyleCnt="0"/>
      <dgm:spPr/>
    </dgm:pt>
    <dgm:pt modelId="{33790CBB-069B-4F52-B0B2-9A5E25E30098}" type="pres">
      <dgm:prSet presAssocID="{76C76023-F80E-4EDA-8725-D6017237258A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088F8014-3270-4B0E-B84E-E445916EE7AC}" type="pres">
      <dgm:prSet presAssocID="{2AB54AD1-C9D8-40A5-8F33-2F749F20FE23}" presName="spacer" presStyleCnt="0"/>
      <dgm:spPr/>
    </dgm:pt>
    <dgm:pt modelId="{9F977643-46F9-46EE-AF71-D18778ED745B}" type="pres">
      <dgm:prSet presAssocID="{71BB167E-8E93-4E7F-8B41-FA6A965C7270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5E9DC85B-4810-4137-8264-9E3E24956D52}" type="pres">
      <dgm:prSet presAssocID="{ACD3F1D7-DA3D-48CE-B10B-2697CE3EB096}" presName="spacer" presStyleCnt="0"/>
      <dgm:spPr/>
    </dgm:pt>
    <dgm:pt modelId="{39E85BDE-3DEA-4EC2-A3F8-2DCCC849617A}" type="pres">
      <dgm:prSet presAssocID="{B30D3D86-A61B-44BB-BDA7-3D9456717337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D267DE68-2A30-4BE4-9037-F329AE7DCEA1}" type="pres">
      <dgm:prSet presAssocID="{9E44CBA6-D2DE-485B-9F8C-58F85F3638EC}" presName="spacer" presStyleCnt="0"/>
      <dgm:spPr/>
    </dgm:pt>
    <dgm:pt modelId="{BBC301B0-68B8-4F47-AA40-6792965581FA}" type="pres">
      <dgm:prSet presAssocID="{D5B0C8C1-DA0F-419A-AF4C-CD386B83D479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BD861E0F-5FFE-42B7-8400-CF2F967CEDB3}" srcId="{9DACCE32-F46D-4DCB-A258-02B9C9EDBFC7}" destId="{76C76023-F80E-4EDA-8725-D6017237258A}" srcOrd="3" destOrd="0" parTransId="{8DD0D979-8A18-4D5F-B5BD-DA730D26782F}" sibTransId="{2AB54AD1-C9D8-40A5-8F33-2F749F20FE23}"/>
    <dgm:cxn modelId="{5ECCC418-8796-4B10-9A9F-E1305AD6DF34}" type="presOf" srcId="{71BB167E-8E93-4E7F-8B41-FA6A965C7270}" destId="{9F977643-46F9-46EE-AF71-D18778ED745B}" srcOrd="0" destOrd="0" presId="urn:microsoft.com/office/officeart/2005/8/layout/vList2"/>
    <dgm:cxn modelId="{CD75DD33-78D7-4BC2-B2B2-B39B8AF143C6}" srcId="{9DACCE32-F46D-4DCB-A258-02B9C9EDBFC7}" destId="{71BB167E-8E93-4E7F-8B41-FA6A965C7270}" srcOrd="4" destOrd="0" parTransId="{74215D9D-4574-4BEC-869F-3D33D0CC493E}" sibTransId="{ACD3F1D7-DA3D-48CE-B10B-2697CE3EB096}"/>
    <dgm:cxn modelId="{36BB1138-046C-4A25-93DA-9495177E1437}" type="presOf" srcId="{69F38090-AE1C-45A6-8DA6-9125A92A0F8D}" destId="{F370F35A-6918-44FB-8856-D0649BEE71AD}" srcOrd="0" destOrd="0" presId="urn:microsoft.com/office/officeart/2005/8/layout/vList2"/>
    <dgm:cxn modelId="{D6649C3B-1BE5-454B-8993-DF3B9593B083}" srcId="{9DACCE32-F46D-4DCB-A258-02B9C9EDBFC7}" destId="{72C79129-278E-415B-A99B-9CE79777D59A}" srcOrd="0" destOrd="0" parTransId="{A7C5499F-502E-491D-A2C6-17BDE40C11CF}" sibTransId="{E3D0BA1F-D73E-44CB-868C-5A848C968469}"/>
    <dgm:cxn modelId="{425E545D-6C52-4EEC-9E53-1E3583A2BDE0}" srcId="{9DACCE32-F46D-4DCB-A258-02B9C9EDBFC7}" destId="{D5B0C8C1-DA0F-419A-AF4C-CD386B83D479}" srcOrd="6" destOrd="0" parTransId="{EE6D69AF-FC51-4296-8377-0BBC156A8493}" sibTransId="{E83FCF3A-F588-4BDB-B77F-86870B1E5BAD}"/>
    <dgm:cxn modelId="{543F8E65-41CB-40AC-83F5-F1092CC215FD}" srcId="{9DACCE32-F46D-4DCB-A258-02B9C9EDBFC7}" destId="{05BE2F9E-DEB1-49DE-91D1-76CAC4C6E7B7}" srcOrd="1" destOrd="0" parTransId="{7689A2A9-58BE-4907-9808-6DB16A11993F}" sibTransId="{45345801-602F-4B41-BE66-F3F1B461AB4F}"/>
    <dgm:cxn modelId="{0EC1B682-02A8-43EB-B48E-B82BA25BD4B9}" srcId="{9DACCE32-F46D-4DCB-A258-02B9C9EDBFC7}" destId="{B30D3D86-A61B-44BB-BDA7-3D9456717337}" srcOrd="5" destOrd="0" parTransId="{72564147-FF82-43E5-974D-3C4122FC6CAB}" sibTransId="{9E44CBA6-D2DE-485B-9F8C-58F85F3638EC}"/>
    <dgm:cxn modelId="{D245B298-8CC1-4B60-98E9-5CC9DBD25B5A}" srcId="{9DACCE32-F46D-4DCB-A258-02B9C9EDBFC7}" destId="{69F38090-AE1C-45A6-8DA6-9125A92A0F8D}" srcOrd="2" destOrd="0" parTransId="{11609251-4A50-4955-B390-02A33FFFA227}" sibTransId="{4B3E7C17-79FF-414F-A919-B0D9BE5E0F01}"/>
    <dgm:cxn modelId="{04B99E99-15C9-42D4-A926-A80FCD7104E7}" type="presOf" srcId="{D5B0C8C1-DA0F-419A-AF4C-CD386B83D479}" destId="{BBC301B0-68B8-4F47-AA40-6792965581FA}" srcOrd="0" destOrd="0" presId="urn:microsoft.com/office/officeart/2005/8/layout/vList2"/>
    <dgm:cxn modelId="{368B459A-E4A1-4DF6-AC18-36210EB80D58}" type="presOf" srcId="{B30D3D86-A61B-44BB-BDA7-3D9456717337}" destId="{39E85BDE-3DEA-4EC2-A3F8-2DCCC849617A}" srcOrd="0" destOrd="0" presId="urn:microsoft.com/office/officeart/2005/8/layout/vList2"/>
    <dgm:cxn modelId="{E045ABC8-2D15-4090-8EC7-016BE8749C19}" type="presOf" srcId="{05BE2F9E-DEB1-49DE-91D1-76CAC4C6E7B7}" destId="{C756BE9B-A08B-4D21-86E4-9B282B0EDEC9}" srcOrd="0" destOrd="0" presId="urn:microsoft.com/office/officeart/2005/8/layout/vList2"/>
    <dgm:cxn modelId="{3BE8A2DA-A11A-4823-AE29-600A59D67213}" type="presOf" srcId="{72C79129-278E-415B-A99B-9CE79777D59A}" destId="{272F942B-445D-4DAF-B892-ABB25D9CBAB8}" srcOrd="0" destOrd="0" presId="urn:microsoft.com/office/officeart/2005/8/layout/vList2"/>
    <dgm:cxn modelId="{93A77AE2-F1DE-4B4B-BCC5-03E4EDBF45CD}" type="presOf" srcId="{76C76023-F80E-4EDA-8725-D6017237258A}" destId="{33790CBB-069B-4F52-B0B2-9A5E25E30098}" srcOrd="0" destOrd="0" presId="urn:microsoft.com/office/officeart/2005/8/layout/vList2"/>
    <dgm:cxn modelId="{0AE37AFF-B1D1-4A1F-B60C-D1CE80220FB1}" type="presOf" srcId="{9DACCE32-F46D-4DCB-A258-02B9C9EDBFC7}" destId="{CE89BF47-2416-49C7-BBBB-C4A5934C1326}" srcOrd="0" destOrd="0" presId="urn:microsoft.com/office/officeart/2005/8/layout/vList2"/>
    <dgm:cxn modelId="{578C6518-122A-4A23-9718-2DFA83C2B691}" type="presParOf" srcId="{CE89BF47-2416-49C7-BBBB-C4A5934C1326}" destId="{272F942B-445D-4DAF-B892-ABB25D9CBAB8}" srcOrd="0" destOrd="0" presId="urn:microsoft.com/office/officeart/2005/8/layout/vList2"/>
    <dgm:cxn modelId="{C235D125-012D-4A4F-81ED-D76F890F02E4}" type="presParOf" srcId="{CE89BF47-2416-49C7-BBBB-C4A5934C1326}" destId="{F57FD29D-D87B-49F2-A37F-295AA363178E}" srcOrd="1" destOrd="0" presId="urn:microsoft.com/office/officeart/2005/8/layout/vList2"/>
    <dgm:cxn modelId="{739519CF-6635-4BCA-81A0-C9A9D7C7CDE3}" type="presParOf" srcId="{CE89BF47-2416-49C7-BBBB-C4A5934C1326}" destId="{C756BE9B-A08B-4D21-86E4-9B282B0EDEC9}" srcOrd="2" destOrd="0" presId="urn:microsoft.com/office/officeart/2005/8/layout/vList2"/>
    <dgm:cxn modelId="{3E7E1D17-B1AA-4C49-9F06-26CE2EC31087}" type="presParOf" srcId="{CE89BF47-2416-49C7-BBBB-C4A5934C1326}" destId="{BD8CEB6D-4263-46CE-A6B5-DE395661D588}" srcOrd="3" destOrd="0" presId="urn:microsoft.com/office/officeart/2005/8/layout/vList2"/>
    <dgm:cxn modelId="{90934A8C-8B2F-493C-84B5-6CF191E6CE88}" type="presParOf" srcId="{CE89BF47-2416-49C7-BBBB-C4A5934C1326}" destId="{F370F35A-6918-44FB-8856-D0649BEE71AD}" srcOrd="4" destOrd="0" presId="urn:microsoft.com/office/officeart/2005/8/layout/vList2"/>
    <dgm:cxn modelId="{646A2AA6-89BC-420E-8271-930C67F02B5A}" type="presParOf" srcId="{CE89BF47-2416-49C7-BBBB-C4A5934C1326}" destId="{3963C7BA-4085-4575-888D-1609C47D5C30}" srcOrd="5" destOrd="0" presId="urn:microsoft.com/office/officeart/2005/8/layout/vList2"/>
    <dgm:cxn modelId="{F777D9DE-957D-42F3-AC80-1B4C68615117}" type="presParOf" srcId="{CE89BF47-2416-49C7-BBBB-C4A5934C1326}" destId="{33790CBB-069B-4F52-B0B2-9A5E25E30098}" srcOrd="6" destOrd="0" presId="urn:microsoft.com/office/officeart/2005/8/layout/vList2"/>
    <dgm:cxn modelId="{C7099269-A547-44F2-91DF-177503C503D1}" type="presParOf" srcId="{CE89BF47-2416-49C7-BBBB-C4A5934C1326}" destId="{088F8014-3270-4B0E-B84E-E445916EE7AC}" srcOrd="7" destOrd="0" presId="urn:microsoft.com/office/officeart/2005/8/layout/vList2"/>
    <dgm:cxn modelId="{275ABA86-83DC-4F7A-93B3-8CD564344740}" type="presParOf" srcId="{CE89BF47-2416-49C7-BBBB-C4A5934C1326}" destId="{9F977643-46F9-46EE-AF71-D18778ED745B}" srcOrd="8" destOrd="0" presId="urn:microsoft.com/office/officeart/2005/8/layout/vList2"/>
    <dgm:cxn modelId="{20A2DA8E-5593-4E05-82EF-6AC836AFA2A3}" type="presParOf" srcId="{CE89BF47-2416-49C7-BBBB-C4A5934C1326}" destId="{5E9DC85B-4810-4137-8264-9E3E24956D52}" srcOrd="9" destOrd="0" presId="urn:microsoft.com/office/officeart/2005/8/layout/vList2"/>
    <dgm:cxn modelId="{F06BF48D-53EC-40CE-9D81-9ADE9BB44B43}" type="presParOf" srcId="{CE89BF47-2416-49C7-BBBB-C4A5934C1326}" destId="{39E85BDE-3DEA-4EC2-A3F8-2DCCC849617A}" srcOrd="10" destOrd="0" presId="urn:microsoft.com/office/officeart/2005/8/layout/vList2"/>
    <dgm:cxn modelId="{BB9B466E-084D-4FCC-ABB0-626EC5D7CB51}" type="presParOf" srcId="{CE89BF47-2416-49C7-BBBB-C4A5934C1326}" destId="{D267DE68-2A30-4BE4-9037-F329AE7DCEA1}" srcOrd="11" destOrd="0" presId="urn:microsoft.com/office/officeart/2005/8/layout/vList2"/>
    <dgm:cxn modelId="{A2EF053E-4CBC-491E-8BD4-BF345B8CDED5}" type="presParOf" srcId="{CE89BF47-2416-49C7-BBBB-C4A5934C1326}" destId="{BBC301B0-68B8-4F47-AA40-6792965581F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9FEB69C-68CD-476C-AAD3-94A219C1C334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1577B7EF-ACA0-471C-B45E-DE1135A7F84F}">
      <dgm:prSet/>
      <dgm:spPr/>
      <dgm:t>
        <a:bodyPr/>
        <a:lstStyle/>
        <a:p>
          <a:pPr>
            <a:defRPr cap="all"/>
          </a:pPr>
          <a:r>
            <a:rPr lang="en-US"/>
            <a:t>- Read entire paper before starting</a:t>
          </a:r>
        </a:p>
      </dgm:t>
    </dgm:pt>
    <dgm:pt modelId="{2497AF68-974E-486C-ADE7-E6A800C9EA50}" type="parTrans" cxnId="{CAEC0BFB-9E26-4059-9DFE-ABA167724742}">
      <dgm:prSet/>
      <dgm:spPr/>
      <dgm:t>
        <a:bodyPr/>
        <a:lstStyle/>
        <a:p>
          <a:endParaRPr lang="en-US"/>
        </a:p>
      </dgm:t>
    </dgm:pt>
    <dgm:pt modelId="{C0E85771-C7ED-4052-9031-E2EFD12D795E}" type="sibTrans" cxnId="{CAEC0BFB-9E26-4059-9DFE-ABA167724742}">
      <dgm:prSet/>
      <dgm:spPr/>
      <dgm:t>
        <a:bodyPr/>
        <a:lstStyle/>
        <a:p>
          <a:endParaRPr lang="en-US"/>
        </a:p>
      </dgm:t>
    </dgm:pt>
    <dgm:pt modelId="{078329AF-41E9-4C21-92B6-DB945041F6ED}">
      <dgm:prSet/>
      <dgm:spPr/>
      <dgm:t>
        <a:bodyPr/>
        <a:lstStyle/>
        <a:p>
          <a:pPr>
            <a:defRPr cap="all"/>
          </a:pPr>
          <a:r>
            <a:rPr lang="en-US"/>
            <a:t>- Manage time per question</a:t>
          </a:r>
        </a:p>
      </dgm:t>
    </dgm:pt>
    <dgm:pt modelId="{E6714C9C-FA4E-41DF-A80E-BB923122C7DD}" type="parTrans" cxnId="{6C698605-375D-42C1-86F5-5969EED5B787}">
      <dgm:prSet/>
      <dgm:spPr/>
      <dgm:t>
        <a:bodyPr/>
        <a:lstStyle/>
        <a:p>
          <a:endParaRPr lang="en-US"/>
        </a:p>
      </dgm:t>
    </dgm:pt>
    <dgm:pt modelId="{37DC969A-2155-42A7-87F6-13EA95C250C4}" type="sibTrans" cxnId="{6C698605-375D-42C1-86F5-5969EED5B787}">
      <dgm:prSet/>
      <dgm:spPr/>
      <dgm:t>
        <a:bodyPr/>
        <a:lstStyle/>
        <a:p>
          <a:endParaRPr lang="en-US"/>
        </a:p>
      </dgm:t>
    </dgm:pt>
    <dgm:pt modelId="{5BF275AB-7722-4FA4-9950-6F7A7AB15568}">
      <dgm:prSet/>
      <dgm:spPr/>
      <dgm:t>
        <a:bodyPr/>
        <a:lstStyle/>
        <a:p>
          <a:pPr>
            <a:defRPr cap="all"/>
          </a:pPr>
          <a:r>
            <a:rPr lang="en-US"/>
            <a:t>- Always show working and reasoning</a:t>
          </a:r>
        </a:p>
      </dgm:t>
    </dgm:pt>
    <dgm:pt modelId="{7EBA8634-AD05-4BEC-99B3-9D7AD8147264}" type="parTrans" cxnId="{DDCFCA5B-1ED5-41CA-9630-CA478E10F6B5}">
      <dgm:prSet/>
      <dgm:spPr/>
      <dgm:t>
        <a:bodyPr/>
        <a:lstStyle/>
        <a:p>
          <a:endParaRPr lang="en-US"/>
        </a:p>
      </dgm:t>
    </dgm:pt>
    <dgm:pt modelId="{21149801-4A52-485F-B7E7-AA7120B114EF}" type="sibTrans" cxnId="{DDCFCA5B-1ED5-41CA-9630-CA478E10F6B5}">
      <dgm:prSet/>
      <dgm:spPr/>
      <dgm:t>
        <a:bodyPr/>
        <a:lstStyle/>
        <a:p>
          <a:endParaRPr lang="en-US"/>
        </a:p>
      </dgm:t>
    </dgm:pt>
    <dgm:pt modelId="{F41CAC62-4C58-4FD1-8467-0CA264AE18AE}">
      <dgm:prSet/>
      <dgm:spPr/>
      <dgm:t>
        <a:bodyPr/>
        <a:lstStyle/>
        <a:p>
          <a:pPr>
            <a:defRPr cap="all"/>
          </a:pPr>
          <a:r>
            <a:rPr lang="en-US"/>
            <a:t>- Use data booklet efficiently</a:t>
          </a:r>
        </a:p>
      </dgm:t>
    </dgm:pt>
    <dgm:pt modelId="{7B0B045A-4020-4F2A-A7A2-FBEF2C2B9892}" type="parTrans" cxnId="{6D91903F-96C9-47B5-B20F-D1CD9E0296E8}">
      <dgm:prSet/>
      <dgm:spPr/>
      <dgm:t>
        <a:bodyPr/>
        <a:lstStyle/>
        <a:p>
          <a:endParaRPr lang="en-US"/>
        </a:p>
      </dgm:t>
    </dgm:pt>
    <dgm:pt modelId="{D3B621EA-B4F8-45F4-B589-895EDA1A6658}" type="sibTrans" cxnId="{6D91903F-96C9-47B5-B20F-D1CD9E0296E8}">
      <dgm:prSet/>
      <dgm:spPr/>
      <dgm:t>
        <a:bodyPr/>
        <a:lstStyle/>
        <a:p>
          <a:endParaRPr lang="en-US"/>
        </a:p>
      </dgm:t>
    </dgm:pt>
    <dgm:pt modelId="{8C5A5F5C-4A77-489F-816F-FCC13EF8F5B6}">
      <dgm:prSet/>
      <dgm:spPr/>
      <dgm:t>
        <a:bodyPr/>
        <a:lstStyle/>
        <a:p>
          <a:pPr>
            <a:defRPr cap="all"/>
          </a:pPr>
          <a:r>
            <a:rPr lang="en-US"/>
            <a:t>- Practice under timed conditions</a:t>
          </a:r>
        </a:p>
      </dgm:t>
    </dgm:pt>
    <dgm:pt modelId="{2495C0E4-1024-44B0-9FD3-9217048D8BF9}" type="parTrans" cxnId="{8EDD123F-FD4D-4C23-A6D4-45985F3BCC47}">
      <dgm:prSet/>
      <dgm:spPr/>
      <dgm:t>
        <a:bodyPr/>
        <a:lstStyle/>
        <a:p>
          <a:endParaRPr lang="en-US"/>
        </a:p>
      </dgm:t>
    </dgm:pt>
    <dgm:pt modelId="{A7477E04-03E2-4462-BBF6-CCD2CD1A7AFE}" type="sibTrans" cxnId="{8EDD123F-FD4D-4C23-A6D4-45985F3BCC47}">
      <dgm:prSet/>
      <dgm:spPr/>
      <dgm:t>
        <a:bodyPr/>
        <a:lstStyle/>
        <a:p>
          <a:endParaRPr lang="en-US"/>
        </a:p>
      </dgm:t>
    </dgm:pt>
    <dgm:pt modelId="{237A74CA-E115-477F-A09A-48719592E9E7}" type="pres">
      <dgm:prSet presAssocID="{29FEB69C-68CD-476C-AAD3-94A219C1C334}" presName="root" presStyleCnt="0">
        <dgm:presLayoutVars>
          <dgm:dir/>
          <dgm:resizeHandles val="exact"/>
        </dgm:presLayoutVars>
      </dgm:prSet>
      <dgm:spPr/>
    </dgm:pt>
    <dgm:pt modelId="{3F395BE8-1633-4991-8807-18FDA764A066}" type="pres">
      <dgm:prSet presAssocID="{1577B7EF-ACA0-471C-B45E-DE1135A7F84F}" presName="compNode" presStyleCnt="0"/>
      <dgm:spPr/>
    </dgm:pt>
    <dgm:pt modelId="{D52A0C6A-EB62-45C1-AA0B-BB36F36E13E7}" type="pres">
      <dgm:prSet presAssocID="{1577B7EF-ACA0-471C-B45E-DE1135A7F84F}" presName="iconBgRect" presStyleLbl="bgShp" presStyleIdx="0" presStyleCnt="5"/>
      <dgm:spPr/>
    </dgm:pt>
    <dgm:pt modelId="{24E4CC33-04FD-4F4C-9251-176AECC41049}" type="pres">
      <dgm:prSet presAssocID="{1577B7EF-ACA0-471C-B45E-DE1135A7F84F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64F0CCB8-168E-49FA-8179-1E13EA9E6610}" type="pres">
      <dgm:prSet presAssocID="{1577B7EF-ACA0-471C-B45E-DE1135A7F84F}" presName="spaceRect" presStyleCnt="0"/>
      <dgm:spPr/>
    </dgm:pt>
    <dgm:pt modelId="{0A069B0D-A6DD-4A20-B5B3-317F11872436}" type="pres">
      <dgm:prSet presAssocID="{1577B7EF-ACA0-471C-B45E-DE1135A7F84F}" presName="textRect" presStyleLbl="revTx" presStyleIdx="0" presStyleCnt="5">
        <dgm:presLayoutVars>
          <dgm:chMax val="1"/>
          <dgm:chPref val="1"/>
        </dgm:presLayoutVars>
      </dgm:prSet>
      <dgm:spPr/>
    </dgm:pt>
    <dgm:pt modelId="{6A4163EB-DB43-4AFB-9D95-12B1FFD73413}" type="pres">
      <dgm:prSet presAssocID="{C0E85771-C7ED-4052-9031-E2EFD12D795E}" presName="sibTrans" presStyleCnt="0"/>
      <dgm:spPr/>
    </dgm:pt>
    <dgm:pt modelId="{D531DC2E-1257-47F2-9BA5-73AE942E635E}" type="pres">
      <dgm:prSet presAssocID="{078329AF-41E9-4C21-92B6-DB945041F6ED}" presName="compNode" presStyleCnt="0"/>
      <dgm:spPr/>
    </dgm:pt>
    <dgm:pt modelId="{B1E94D0A-38CE-4EA2-969A-EFE245D19625}" type="pres">
      <dgm:prSet presAssocID="{078329AF-41E9-4C21-92B6-DB945041F6ED}" presName="iconBgRect" presStyleLbl="bgShp" presStyleIdx="1" presStyleCnt="5"/>
      <dgm:spPr/>
    </dgm:pt>
    <dgm:pt modelId="{8ACC05B8-E76F-4A5C-8900-DA14D12F983D}" type="pres">
      <dgm:prSet presAssocID="{078329AF-41E9-4C21-92B6-DB945041F6ED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E99813FB-FA3F-449B-A9A3-2789512D7095}" type="pres">
      <dgm:prSet presAssocID="{078329AF-41E9-4C21-92B6-DB945041F6ED}" presName="spaceRect" presStyleCnt="0"/>
      <dgm:spPr/>
    </dgm:pt>
    <dgm:pt modelId="{20E021A7-C63B-44FC-9A5C-96CC26D5E311}" type="pres">
      <dgm:prSet presAssocID="{078329AF-41E9-4C21-92B6-DB945041F6ED}" presName="textRect" presStyleLbl="revTx" presStyleIdx="1" presStyleCnt="5">
        <dgm:presLayoutVars>
          <dgm:chMax val="1"/>
          <dgm:chPref val="1"/>
        </dgm:presLayoutVars>
      </dgm:prSet>
      <dgm:spPr/>
    </dgm:pt>
    <dgm:pt modelId="{D7FEB2FE-4C9A-4AFC-BC85-7F5E4402A4B0}" type="pres">
      <dgm:prSet presAssocID="{37DC969A-2155-42A7-87F6-13EA95C250C4}" presName="sibTrans" presStyleCnt="0"/>
      <dgm:spPr/>
    </dgm:pt>
    <dgm:pt modelId="{2DD938BE-B850-47DD-AD06-B6291A7D4F13}" type="pres">
      <dgm:prSet presAssocID="{5BF275AB-7722-4FA4-9950-6F7A7AB15568}" presName="compNode" presStyleCnt="0"/>
      <dgm:spPr/>
    </dgm:pt>
    <dgm:pt modelId="{95352118-7D58-41C6-9EA5-566C72ED2BBF}" type="pres">
      <dgm:prSet presAssocID="{5BF275AB-7722-4FA4-9950-6F7A7AB15568}" presName="iconBgRect" presStyleLbl="bgShp" presStyleIdx="2" presStyleCnt="5"/>
      <dgm:spPr/>
    </dgm:pt>
    <dgm:pt modelId="{7734628B-937A-4EAF-A4FD-06A95D83D91E}" type="pres">
      <dgm:prSet presAssocID="{5BF275AB-7722-4FA4-9950-6F7A7AB1556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728EB813-4B6B-4049-8D87-11C7B02B0F9F}" type="pres">
      <dgm:prSet presAssocID="{5BF275AB-7722-4FA4-9950-6F7A7AB15568}" presName="spaceRect" presStyleCnt="0"/>
      <dgm:spPr/>
    </dgm:pt>
    <dgm:pt modelId="{09E2327E-C798-4D5E-BF0C-F2071EBAEF42}" type="pres">
      <dgm:prSet presAssocID="{5BF275AB-7722-4FA4-9950-6F7A7AB15568}" presName="textRect" presStyleLbl="revTx" presStyleIdx="2" presStyleCnt="5">
        <dgm:presLayoutVars>
          <dgm:chMax val="1"/>
          <dgm:chPref val="1"/>
        </dgm:presLayoutVars>
      </dgm:prSet>
      <dgm:spPr/>
    </dgm:pt>
    <dgm:pt modelId="{D8860059-0990-4783-802C-B4ADC909E354}" type="pres">
      <dgm:prSet presAssocID="{21149801-4A52-485F-B7E7-AA7120B114EF}" presName="sibTrans" presStyleCnt="0"/>
      <dgm:spPr/>
    </dgm:pt>
    <dgm:pt modelId="{DD4532E8-07BB-491F-BC71-3040D97BE395}" type="pres">
      <dgm:prSet presAssocID="{F41CAC62-4C58-4FD1-8467-0CA264AE18AE}" presName="compNode" presStyleCnt="0"/>
      <dgm:spPr/>
    </dgm:pt>
    <dgm:pt modelId="{1C4D619F-3011-43BE-B77D-A94455ABFEA9}" type="pres">
      <dgm:prSet presAssocID="{F41CAC62-4C58-4FD1-8467-0CA264AE18AE}" presName="iconBgRect" presStyleLbl="bgShp" presStyleIdx="3" presStyleCnt="5"/>
      <dgm:spPr/>
    </dgm:pt>
    <dgm:pt modelId="{A4435C9D-D533-4045-AC33-E90659B74B57}" type="pres">
      <dgm:prSet presAssocID="{F41CAC62-4C58-4FD1-8467-0CA264AE18AE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wspaper"/>
        </a:ext>
      </dgm:extLst>
    </dgm:pt>
    <dgm:pt modelId="{1EB50C54-4846-4E26-AE8F-2088C0DDDDA4}" type="pres">
      <dgm:prSet presAssocID="{F41CAC62-4C58-4FD1-8467-0CA264AE18AE}" presName="spaceRect" presStyleCnt="0"/>
      <dgm:spPr/>
    </dgm:pt>
    <dgm:pt modelId="{4EE989AD-6FD4-4051-B850-C7B6463D92D9}" type="pres">
      <dgm:prSet presAssocID="{F41CAC62-4C58-4FD1-8467-0CA264AE18AE}" presName="textRect" presStyleLbl="revTx" presStyleIdx="3" presStyleCnt="5">
        <dgm:presLayoutVars>
          <dgm:chMax val="1"/>
          <dgm:chPref val="1"/>
        </dgm:presLayoutVars>
      </dgm:prSet>
      <dgm:spPr/>
    </dgm:pt>
    <dgm:pt modelId="{2D0F5056-592A-4257-BDDE-FA8B71DC7B5A}" type="pres">
      <dgm:prSet presAssocID="{D3B621EA-B4F8-45F4-B589-895EDA1A6658}" presName="sibTrans" presStyleCnt="0"/>
      <dgm:spPr/>
    </dgm:pt>
    <dgm:pt modelId="{9A7F27F3-58E9-455E-BC13-E57C1BFD4D3E}" type="pres">
      <dgm:prSet presAssocID="{8C5A5F5C-4A77-489F-816F-FCC13EF8F5B6}" presName="compNode" presStyleCnt="0"/>
      <dgm:spPr/>
    </dgm:pt>
    <dgm:pt modelId="{D54C7ED4-7CAE-4011-BBCA-C55F1806C010}" type="pres">
      <dgm:prSet presAssocID="{8C5A5F5C-4A77-489F-816F-FCC13EF8F5B6}" presName="iconBgRect" presStyleLbl="bgShp" presStyleIdx="4" presStyleCnt="5"/>
      <dgm:spPr/>
    </dgm:pt>
    <dgm:pt modelId="{25A3CBBD-C1C8-4B63-A088-E69EF2EA863C}" type="pres">
      <dgm:prSet presAssocID="{8C5A5F5C-4A77-489F-816F-FCC13EF8F5B6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urglass"/>
        </a:ext>
      </dgm:extLst>
    </dgm:pt>
    <dgm:pt modelId="{9CF22BB6-1BA7-44D9-96DE-41229CBF0873}" type="pres">
      <dgm:prSet presAssocID="{8C5A5F5C-4A77-489F-816F-FCC13EF8F5B6}" presName="spaceRect" presStyleCnt="0"/>
      <dgm:spPr/>
    </dgm:pt>
    <dgm:pt modelId="{5CED3648-0A5A-492A-9BC1-EB779848AA01}" type="pres">
      <dgm:prSet presAssocID="{8C5A5F5C-4A77-489F-816F-FCC13EF8F5B6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6C698605-375D-42C1-86F5-5969EED5B787}" srcId="{29FEB69C-68CD-476C-AAD3-94A219C1C334}" destId="{078329AF-41E9-4C21-92B6-DB945041F6ED}" srcOrd="1" destOrd="0" parTransId="{E6714C9C-FA4E-41DF-A80E-BB923122C7DD}" sibTransId="{37DC969A-2155-42A7-87F6-13EA95C250C4}"/>
    <dgm:cxn modelId="{33874C07-5A11-4D49-BB98-7F4BC10A8254}" type="presOf" srcId="{29FEB69C-68CD-476C-AAD3-94A219C1C334}" destId="{237A74CA-E115-477F-A09A-48719592E9E7}" srcOrd="0" destOrd="0" presId="urn:microsoft.com/office/officeart/2018/5/layout/IconCircleLabelList"/>
    <dgm:cxn modelId="{8EDD123F-FD4D-4C23-A6D4-45985F3BCC47}" srcId="{29FEB69C-68CD-476C-AAD3-94A219C1C334}" destId="{8C5A5F5C-4A77-489F-816F-FCC13EF8F5B6}" srcOrd="4" destOrd="0" parTransId="{2495C0E4-1024-44B0-9FD3-9217048D8BF9}" sibTransId="{A7477E04-03E2-4462-BBF6-CCD2CD1A7AFE}"/>
    <dgm:cxn modelId="{6D91903F-96C9-47B5-B20F-D1CD9E0296E8}" srcId="{29FEB69C-68CD-476C-AAD3-94A219C1C334}" destId="{F41CAC62-4C58-4FD1-8467-0CA264AE18AE}" srcOrd="3" destOrd="0" parTransId="{7B0B045A-4020-4F2A-A7A2-FBEF2C2B9892}" sibTransId="{D3B621EA-B4F8-45F4-B589-895EDA1A6658}"/>
    <dgm:cxn modelId="{DDCFCA5B-1ED5-41CA-9630-CA478E10F6B5}" srcId="{29FEB69C-68CD-476C-AAD3-94A219C1C334}" destId="{5BF275AB-7722-4FA4-9950-6F7A7AB15568}" srcOrd="2" destOrd="0" parTransId="{7EBA8634-AD05-4BEC-99B3-9D7AD8147264}" sibTransId="{21149801-4A52-485F-B7E7-AA7120B114EF}"/>
    <dgm:cxn modelId="{AC383963-CAF9-4DED-AE9D-A5ABE4CCB44C}" type="presOf" srcId="{F41CAC62-4C58-4FD1-8467-0CA264AE18AE}" destId="{4EE989AD-6FD4-4051-B850-C7B6463D92D9}" srcOrd="0" destOrd="0" presId="urn:microsoft.com/office/officeart/2018/5/layout/IconCircleLabelList"/>
    <dgm:cxn modelId="{BF45EE63-24FD-4B5F-8F67-D51CEFCE1B38}" type="presOf" srcId="{078329AF-41E9-4C21-92B6-DB945041F6ED}" destId="{20E021A7-C63B-44FC-9A5C-96CC26D5E311}" srcOrd="0" destOrd="0" presId="urn:microsoft.com/office/officeart/2018/5/layout/IconCircleLabelList"/>
    <dgm:cxn modelId="{ADFEB565-1215-491E-9A09-EB514396D3CE}" type="presOf" srcId="{5BF275AB-7722-4FA4-9950-6F7A7AB15568}" destId="{09E2327E-C798-4D5E-BF0C-F2071EBAEF42}" srcOrd="0" destOrd="0" presId="urn:microsoft.com/office/officeart/2018/5/layout/IconCircleLabelList"/>
    <dgm:cxn modelId="{52A909A7-562D-429D-A477-1058D620DA61}" type="presOf" srcId="{8C5A5F5C-4A77-489F-816F-FCC13EF8F5B6}" destId="{5CED3648-0A5A-492A-9BC1-EB779848AA01}" srcOrd="0" destOrd="0" presId="urn:microsoft.com/office/officeart/2018/5/layout/IconCircleLabelList"/>
    <dgm:cxn modelId="{725283CF-A60B-4AD5-8721-92418D452740}" type="presOf" srcId="{1577B7EF-ACA0-471C-B45E-DE1135A7F84F}" destId="{0A069B0D-A6DD-4A20-B5B3-317F11872436}" srcOrd="0" destOrd="0" presId="urn:microsoft.com/office/officeart/2018/5/layout/IconCircleLabelList"/>
    <dgm:cxn modelId="{CAEC0BFB-9E26-4059-9DFE-ABA167724742}" srcId="{29FEB69C-68CD-476C-AAD3-94A219C1C334}" destId="{1577B7EF-ACA0-471C-B45E-DE1135A7F84F}" srcOrd="0" destOrd="0" parTransId="{2497AF68-974E-486C-ADE7-E6A800C9EA50}" sibTransId="{C0E85771-C7ED-4052-9031-E2EFD12D795E}"/>
    <dgm:cxn modelId="{B9175530-8715-46DE-B42D-89AC8E46F760}" type="presParOf" srcId="{237A74CA-E115-477F-A09A-48719592E9E7}" destId="{3F395BE8-1633-4991-8807-18FDA764A066}" srcOrd="0" destOrd="0" presId="urn:microsoft.com/office/officeart/2018/5/layout/IconCircleLabelList"/>
    <dgm:cxn modelId="{9C83F953-7896-481E-9313-7045FF5FF2BB}" type="presParOf" srcId="{3F395BE8-1633-4991-8807-18FDA764A066}" destId="{D52A0C6A-EB62-45C1-AA0B-BB36F36E13E7}" srcOrd="0" destOrd="0" presId="urn:microsoft.com/office/officeart/2018/5/layout/IconCircleLabelList"/>
    <dgm:cxn modelId="{1E9AE5DA-65D4-455E-A2C7-0FEEA2FB4827}" type="presParOf" srcId="{3F395BE8-1633-4991-8807-18FDA764A066}" destId="{24E4CC33-04FD-4F4C-9251-176AECC41049}" srcOrd="1" destOrd="0" presId="urn:microsoft.com/office/officeart/2018/5/layout/IconCircleLabelList"/>
    <dgm:cxn modelId="{EDF992EB-6C2B-481B-950B-FA3DBD662CC1}" type="presParOf" srcId="{3F395BE8-1633-4991-8807-18FDA764A066}" destId="{64F0CCB8-168E-49FA-8179-1E13EA9E6610}" srcOrd="2" destOrd="0" presId="urn:microsoft.com/office/officeart/2018/5/layout/IconCircleLabelList"/>
    <dgm:cxn modelId="{D92F570D-8A35-4D54-A362-BA7306A83CF3}" type="presParOf" srcId="{3F395BE8-1633-4991-8807-18FDA764A066}" destId="{0A069B0D-A6DD-4A20-B5B3-317F11872436}" srcOrd="3" destOrd="0" presId="urn:microsoft.com/office/officeart/2018/5/layout/IconCircleLabelList"/>
    <dgm:cxn modelId="{9B43F207-8A59-485D-9C56-4A39215F08A3}" type="presParOf" srcId="{237A74CA-E115-477F-A09A-48719592E9E7}" destId="{6A4163EB-DB43-4AFB-9D95-12B1FFD73413}" srcOrd="1" destOrd="0" presId="urn:microsoft.com/office/officeart/2018/5/layout/IconCircleLabelList"/>
    <dgm:cxn modelId="{9CD5FE37-4449-4C70-817F-D35A4A40AD94}" type="presParOf" srcId="{237A74CA-E115-477F-A09A-48719592E9E7}" destId="{D531DC2E-1257-47F2-9BA5-73AE942E635E}" srcOrd="2" destOrd="0" presId="urn:microsoft.com/office/officeart/2018/5/layout/IconCircleLabelList"/>
    <dgm:cxn modelId="{A2A2A70F-0F31-4039-8D3D-C20C451CAD96}" type="presParOf" srcId="{D531DC2E-1257-47F2-9BA5-73AE942E635E}" destId="{B1E94D0A-38CE-4EA2-969A-EFE245D19625}" srcOrd="0" destOrd="0" presId="urn:microsoft.com/office/officeart/2018/5/layout/IconCircleLabelList"/>
    <dgm:cxn modelId="{DE804EE7-845A-4C1D-B86B-7EA9A3834334}" type="presParOf" srcId="{D531DC2E-1257-47F2-9BA5-73AE942E635E}" destId="{8ACC05B8-E76F-4A5C-8900-DA14D12F983D}" srcOrd="1" destOrd="0" presId="urn:microsoft.com/office/officeart/2018/5/layout/IconCircleLabelList"/>
    <dgm:cxn modelId="{BEE44E97-8CC7-4D55-916D-CBFD14EA6638}" type="presParOf" srcId="{D531DC2E-1257-47F2-9BA5-73AE942E635E}" destId="{E99813FB-FA3F-449B-A9A3-2789512D7095}" srcOrd="2" destOrd="0" presId="urn:microsoft.com/office/officeart/2018/5/layout/IconCircleLabelList"/>
    <dgm:cxn modelId="{2F4498F2-C3D1-4EA4-810F-662C47F079A5}" type="presParOf" srcId="{D531DC2E-1257-47F2-9BA5-73AE942E635E}" destId="{20E021A7-C63B-44FC-9A5C-96CC26D5E311}" srcOrd="3" destOrd="0" presId="urn:microsoft.com/office/officeart/2018/5/layout/IconCircleLabelList"/>
    <dgm:cxn modelId="{C14DB7D5-93FC-4DAE-8E59-CC8655C66072}" type="presParOf" srcId="{237A74CA-E115-477F-A09A-48719592E9E7}" destId="{D7FEB2FE-4C9A-4AFC-BC85-7F5E4402A4B0}" srcOrd="3" destOrd="0" presId="urn:microsoft.com/office/officeart/2018/5/layout/IconCircleLabelList"/>
    <dgm:cxn modelId="{1B1FAAB7-3117-48EA-8120-7FB66923FA35}" type="presParOf" srcId="{237A74CA-E115-477F-A09A-48719592E9E7}" destId="{2DD938BE-B850-47DD-AD06-B6291A7D4F13}" srcOrd="4" destOrd="0" presId="urn:microsoft.com/office/officeart/2018/5/layout/IconCircleLabelList"/>
    <dgm:cxn modelId="{C603BCD4-603A-4179-A1A9-6F8453AD9415}" type="presParOf" srcId="{2DD938BE-B850-47DD-AD06-B6291A7D4F13}" destId="{95352118-7D58-41C6-9EA5-566C72ED2BBF}" srcOrd="0" destOrd="0" presId="urn:microsoft.com/office/officeart/2018/5/layout/IconCircleLabelList"/>
    <dgm:cxn modelId="{C0DDE9D2-AD80-4E4C-A4AE-474203D550E8}" type="presParOf" srcId="{2DD938BE-B850-47DD-AD06-B6291A7D4F13}" destId="{7734628B-937A-4EAF-A4FD-06A95D83D91E}" srcOrd="1" destOrd="0" presId="urn:microsoft.com/office/officeart/2018/5/layout/IconCircleLabelList"/>
    <dgm:cxn modelId="{783A0A2B-7A7C-4D3F-9593-936FBC7F80D7}" type="presParOf" srcId="{2DD938BE-B850-47DD-AD06-B6291A7D4F13}" destId="{728EB813-4B6B-4049-8D87-11C7B02B0F9F}" srcOrd="2" destOrd="0" presId="urn:microsoft.com/office/officeart/2018/5/layout/IconCircleLabelList"/>
    <dgm:cxn modelId="{AB6B2364-B041-4DFF-BA80-7DC067401A05}" type="presParOf" srcId="{2DD938BE-B850-47DD-AD06-B6291A7D4F13}" destId="{09E2327E-C798-4D5E-BF0C-F2071EBAEF42}" srcOrd="3" destOrd="0" presId="urn:microsoft.com/office/officeart/2018/5/layout/IconCircleLabelList"/>
    <dgm:cxn modelId="{6C6261B3-BF59-4714-A379-6165CAC3F77F}" type="presParOf" srcId="{237A74CA-E115-477F-A09A-48719592E9E7}" destId="{D8860059-0990-4783-802C-B4ADC909E354}" srcOrd="5" destOrd="0" presId="urn:microsoft.com/office/officeart/2018/5/layout/IconCircleLabelList"/>
    <dgm:cxn modelId="{B910BD78-532D-40D7-864F-912C7BEB588C}" type="presParOf" srcId="{237A74CA-E115-477F-A09A-48719592E9E7}" destId="{DD4532E8-07BB-491F-BC71-3040D97BE395}" srcOrd="6" destOrd="0" presId="urn:microsoft.com/office/officeart/2018/5/layout/IconCircleLabelList"/>
    <dgm:cxn modelId="{250B892E-6C94-4817-A704-420A7EDBA935}" type="presParOf" srcId="{DD4532E8-07BB-491F-BC71-3040D97BE395}" destId="{1C4D619F-3011-43BE-B77D-A94455ABFEA9}" srcOrd="0" destOrd="0" presId="urn:microsoft.com/office/officeart/2018/5/layout/IconCircleLabelList"/>
    <dgm:cxn modelId="{1E2F9164-DE45-466C-9B61-BC0356466734}" type="presParOf" srcId="{DD4532E8-07BB-491F-BC71-3040D97BE395}" destId="{A4435C9D-D533-4045-AC33-E90659B74B57}" srcOrd="1" destOrd="0" presId="urn:microsoft.com/office/officeart/2018/5/layout/IconCircleLabelList"/>
    <dgm:cxn modelId="{D049FC18-E234-4164-B000-6691A04483E7}" type="presParOf" srcId="{DD4532E8-07BB-491F-BC71-3040D97BE395}" destId="{1EB50C54-4846-4E26-AE8F-2088C0DDDDA4}" srcOrd="2" destOrd="0" presId="urn:microsoft.com/office/officeart/2018/5/layout/IconCircleLabelList"/>
    <dgm:cxn modelId="{740CBD1F-A397-4F6A-8109-B20F18AB54A0}" type="presParOf" srcId="{DD4532E8-07BB-491F-BC71-3040D97BE395}" destId="{4EE989AD-6FD4-4051-B850-C7B6463D92D9}" srcOrd="3" destOrd="0" presId="urn:microsoft.com/office/officeart/2018/5/layout/IconCircleLabelList"/>
    <dgm:cxn modelId="{A2748892-FA4D-4F76-859F-4170D7F8E2C4}" type="presParOf" srcId="{237A74CA-E115-477F-A09A-48719592E9E7}" destId="{2D0F5056-592A-4257-BDDE-FA8B71DC7B5A}" srcOrd="7" destOrd="0" presId="urn:microsoft.com/office/officeart/2018/5/layout/IconCircleLabelList"/>
    <dgm:cxn modelId="{4E0DA845-F112-4949-981A-C1D3809846AE}" type="presParOf" srcId="{237A74CA-E115-477F-A09A-48719592E9E7}" destId="{9A7F27F3-58E9-455E-BC13-E57C1BFD4D3E}" srcOrd="8" destOrd="0" presId="urn:microsoft.com/office/officeart/2018/5/layout/IconCircleLabelList"/>
    <dgm:cxn modelId="{474FAC80-FE1A-4025-9399-8A37F086410A}" type="presParOf" srcId="{9A7F27F3-58E9-455E-BC13-E57C1BFD4D3E}" destId="{D54C7ED4-7CAE-4011-BBCA-C55F1806C010}" srcOrd="0" destOrd="0" presId="urn:microsoft.com/office/officeart/2018/5/layout/IconCircleLabelList"/>
    <dgm:cxn modelId="{E0AA64ED-DBD0-4B1D-8EC4-3E4F4E040234}" type="presParOf" srcId="{9A7F27F3-58E9-455E-BC13-E57C1BFD4D3E}" destId="{25A3CBBD-C1C8-4B63-A088-E69EF2EA863C}" srcOrd="1" destOrd="0" presId="urn:microsoft.com/office/officeart/2018/5/layout/IconCircleLabelList"/>
    <dgm:cxn modelId="{A3E64341-B15B-4B50-AFF4-D4388FFB4644}" type="presParOf" srcId="{9A7F27F3-58E9-455E-BC13-E57C1BFD4D3E}" destId="{9CF22BB6-1BA7-44D9-96DE-41229CBF0873}" srcOrd="2" destOrd="0" presId="urn:microsoft.com/office/officeart/2018/5/layout/IconCircleLabelList"/>
    <dgm:cxn modelId="{14244F5A-FB73-4C51-8EA1-5B0512702A8D}" type="presParOf" srcId="{9A7F27F3-58E9-455E-BC13-E57C1BFD4D3E}" destId="{5CED3648-0A5A-492A-9BC1-EB779848AA01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446BEBE-7124-40BD-9131-6CDE38664E0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BCCB366-4DE5-443E-8FE4-2530877830A7}">
      <dgm:prSet/>
      <dgm:spPr/>
      <dgm:t>
        <a:bodyPr/>
        <a:lstStyle/>
        <a:p>
          <a:r>
            <a:rPr lang="en-US"/>
            <a:t>IBO Physics Subject Brief </a:t>
          </a:r>
        </a:p>
      </dgm:t>
    </dgm:pt>
    <dgm:pt modelId="{2C13A0F7-D13C-4F4D-BF3F-F4E555FA9A73}" type="parTrans" cxnId="{6440AE6B-089F-4E3B-AFE8-76FD580B6503}">
      <dgm:prSet/>
      <dgm:spPr/>
      <dgm:t>
        <a:bodyPr/>
        <a:lstStyle/>
        <a:p>
          <a:endParaRPr lang="en-US"/>
        </a:p>
      </dgm:t>
    </dgm:pt>
    <dgm:pt modelId="{67432F56-2A48-4773-B736-14EF4B4B4EAA}" type="sibTrans" cxnId="{6440AE6B-089F-4E3B-AFE8-76FD580B6503}">
      <dgm:prSet/>
      <dgm:spPr/>
      <dgm:t>
        <a:bodyPr/>
        <a:lstStyle/>
        <a:p>
          <a:endParaRPr lang="en-US"/>
        </a:p>
      </dgm:t>
    </dgm:pt>
    <dgm:pt modelId="{5449EFE9-886A-4C14-9B0C-41981BC0A16F}">
      <dgm:prSet/>
      <dgm:spPr/>
      <dgm:t>
        <a:bodyPr/>
        <a:lstStyle/>
        <a:p>
          <a:r>
            <a:rPr lang="en-US"/>
            <a:t>Specimen Papers for Physics (Paper 1A, 1B, 2)</a:t>
          </a:r>
        </a:p>
      </dgm:t>
    </dgm:pt>
    <dgm:pt modelId="{C9C94FB2-8071-4A4D-BB1A-E9D6E361433C}" type="parTrans" cxnId="{4F2B57C4-A6AF-4DFB-9337-C558F6B0A5B1}">
      <dgm:prSet/>
      <dgm:spPr/>
      <dgm:t>
        <a:bodyPr/>
        <a:lstStyle/>
        <a:p>
          <a:endParaRPr lang="en-US"/>
        </a:p>
      </dgm:t>
    </dgm:pt>
    <dgm:pt modelId="{E962F749-8C0E-4E69-A3D2-B44F6E15F7DE}" type="sibTrans" cxnId="{4F2B57C4-A6AF-4DFB-9337-C558F6B0A5B1}">
      <dgm:prSet/>
      <dgm:spPr/>
      <dgm:t>
        <a:bodyPr/>
        <a:lstStyle/>
        <a:p>
          <a:endParaRPr lang="en-US"/>
        </a:p>
      </dgm:t>
    </dgm:pt>
    <dgm:pt modelId="{D07010E5-0D07-4BF1-9320-878E0B2BC296}">
      <dgm:prSet/>
      <dgm:spPr/>
      <dgm:t>
        <a:bodyPr/>
        <a:lstStyle/>
        <a:p>
          <a:r>
            <a:rPr lang="en-IN"/>
            <a:t>Past Board Papers,</a:t>
          </a:r>
          <a:r>
            <a:rPr lang="en-US"/>
            <a:t> SaveMyExams, GradePod, IB Docs</a:t>
          </a:r>
        </a:p>
      </dgm:t>
    </dgm:pt>
    <dgm:pt modelId="{281C8029-1125-4725-83D1-C777A1879320}" type="parTrans" cxnId="{5EC8CA30-CCA7-4D86-873D-1BD60D482722}">
      <dgm:prSet/>
      <dgm:spPr/>
      <dgm:t>
        <a:bodyPr/>
        <a:lstStyle/>
        <a:p>
          <a:endParaRPr lang="en-US"/>
        </a:p>
      </dgm:t>
    </dgm:pt>
    <dgm:pt modelId="{493A903E-FBD6-4A57-87A1-B6508367B36C}" type="sibTrans" cxnId="{5EC8CA30-CCA7-4D86-873D-1BD60D482722}">
      <dgm:prSet/>
      <dgm:spPr/>
      <dgm:t>
        <a:bodyPr/>
        <a:lstStyle/>
        <a:p>
          <a:endParaRPr lang="en-US"/>
        </a:p>
      </dgm:t>
    </dgm:pt>
    <dgm:pt modelId="{6F489FFD-05F9-4C41-9E71-30D9228A7E9D}" type="pres">
      <dgm:prSet presAssocID="{B446BEBE-7124-40BD-9131-6CDE38664E0E}" presName="root" presStyleCnt="0">
        <dgm:presLayoutVars>
          <dgm:dir/>
          <dgm:resizeHandles val="exact"/>
        </dgm:presLayoutVars>
      </dgm:prSet>
      <dgm:spPr/>
    </dgm:pt>
    <dgm:pt modelId="{B6C19238-0FF1-418E-B660-9E969C61D079}" type="pres">
      <dgm:prSet presAssocID="{BBCCB366-4DE5-443E-8FE4-2530877830A7}" presName="compNode" presStyleCnt="0"/>
      <dgm:spPr/>
    </dgm:pt>
    <dgm:pt modelId="{7FA0B18E-B92D-4597-A555-6ED85A5648C0}" type="pres">
      <dgm:prSet presAssocID="{BBCCB366-4DE5-443E-8FE4-2530877830A7}" presName="bgRect" presStyleLbl="bgShp" presStyleIdx="0" presStyleCnt="3"/>
      <dgm:spPr/>
    </dgm:pt>
    <dgm:pt modelId="{B5897D89-2B70-4B2B-BE31-5DE7C540BA45}" type="pres">
      <dgm:prSet presAssocID="{BBCCB366-4DE5-443E-8FE4-2530877830A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F114AB66-CD72-4661-8D65-856D3D6A78B9}" type="pres">
      <dgm:prSet presAssocID="{BBCCB366-4DE5-443E-8FE4-2530877830A7}" presName="spaceRect" presStyleCnt="0"/>
      <dgm:spPr/>
    </dgm:pt>
    <dgm:pt modelId="{84D40916-B2F5-463B-83AD-72362D91E16C}" type="pres">
      <dgm:prSet presAssocID="{BBCCB366-4DE5-443E-8FE4-2530877830A7}" presName="parTx" presStyleLbl="revTx" presStyleIdx="0" presStyleCnt="3">
        <dgm:presLayoutVars>
          <dgm:chMax val="0"/>
          <dgm:chPref val="0"/>
        </dgm:presLayoutVars>
      </dgm:prSet>
      <dgm:spPr/>
    </dgm:pt>
    <dgm:pt modelId="{88E6C735-D325-40C9-88CA-4DC48D580C46}" type="pres">
      <dgm:prSet presAssocID="{67432F56-2A48-4773-B736-14EF4B4B4EAA}" presName="sibTrans" presStyleCnt="0"/>
      <dgm:spPr/>
    </dgm:pt>
    <dgm:pt modelId="{4D630056-38F0-427E-87A6-48EB071E3C73}" type="pres">
      <dgm:prSet presAssocID="{5449EFE9-886A-4C14-9B0C-41981BC0A16F}" presName="compNode" presStyleCnt="0"/>
      <dgm:spPr/>
    </dgm:pt>
    <dgm:pt modelId="{4CC4AE2A-92B7-4FFF-91D4-E81FB1140970}" type="pres">
      <dgm:prSet presAssocID="{5449EFE9-886A-4C14-9B0C-41981BC0A16F}" presName="bgRect" presStyleLbl="bgShp" presStyleIdx="1" presStyleCnt="3"/>
      <dgm:spPr/>
    </dgm:pt>
    <dgm:pt modelId="{18185536-9DCC-4BCA-85A5-FC9E519DD355}" type="pres">
      <dgm:prSet presAssocID="{5449EFE9-886A-4C14-9B0C-41981BC0A16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et"/>
        </a:ext>
      </dgm:extLst>
    </dgm:pt>
    <dgm:pt modelId="{63E429D9-0FCE-4712-A8FC-B9FF4DAD2D24}" type="pres">
      <dgm:prSet presAssocID="{5449EFE9-886A-4C14-9B0C-41981BC0A16F}" presName="spaceRect" presStyleCnt="0"/>
      <dgm:spPr/>
    </dgm:pt>
    <dgm:pt modelId="{2242F70D-81A3-406C-BE5B-C4CFF86AAF04}" type="pres">
      <dgm:prSet presAssocID="{5449EFE9-886A-4C14-9B0C-41981BC0A16F}" presName="parTx" presStyleLbl="revTx" presStyleIdx="1" presStyleCnt="3">
        <dgm:presLayoutVars>
          <dgm:chMax val="0"/>
          <dgm:chPref val="0"/>
        </dgm:presLayoutVars>
      </dgm:prSet>
      <dgm:spPr/>
    </dgm:pt>
    <dgm:pt modelId="{08628D37-E310-46D1-A0D4-9C532EA1B044}" type="pres">
      <dgm:prSet presAssocID="{E962F749-8C0E-4E69-A3D2-B44F6E15F7DE}" presName="sibTrans" presStyleCnt="0"/>
      <dgm:spPr/>
    </dgm:pt>
    <dgm:pt modelId="{A4107D78-DF69-4479-B361-4020BD35993C}" type="pres">
      <dgm:prSet presAssocID="{D07010E5-0D07-4BF1-9320-878E0B2BC296}" presName="compNode" presStyleCnt="0"/>
      <dgm:spPr/>
    </dgm:pt>
    <dgm:pt modelId="{7FDF4FB1-30B3-4498-B2AE-B99DE2F34FF3}" type="pres">
      <dgm:prSet presAssocID="{D07010E5-0D07-4BF1-9320-878E0B2BC296}" presName="bgRect" presStyleLbl="bgShp" presStyleIdx="2" presStyleCnt="3"/>
      <dgm:spPr/>
    </dgm:pt>
    <dgm:pt modelId="{1561E590-E694-4863-ACA0-18502D181B17}" type="pres">
      <dgm:prSet presAssocID="{D07010E5-0D07-4BF1-9320-878E0B2BC29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453CBE83-63AE-4D43-BE0A-C11A18BA047E}" type="pres">
      <dgm:prSet presAssocID="{D07010E5-0D07-4BF1-9320-878E0B2BC296}" presName="spaceRect" presStyleCnt="0"/>
      <dgm:spPr/>
    </dgm:pt>
    <dgm:pt modelId="{EEDD8636-042F-4D71-94F1-9B16944794DF}" type="pres">
      <dgm:prSet presAssocID="{D07010E5-0D07-4BF1-9320-878E0B2BC296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EC8CA30-CCA7-4D86-873D-1BD60D482722}" srcId="{B446BEBE-7124-40BD-9131-6CDE38664E0E}" destId="{D07010E5-0D07-4BF1-9320-878E0B2BC296}" srcOrd="2" destOrd="0" parTransId="{281C8029-1125-4725-83D1-C777A1879320}" sibTransId="{493A903E-FBD6-4A57-87A1-B6508367B36C}"/>
    <dgm:cxn modelId="{BA01E847-C0F2-4D2B-84A2-202214711593}" type="presOf" srcId="{B446BEBE-7124-40BD-9131-6CDE38664E0E}" destId="{6F489FFD-05F9-4C41-9E71-30D9228A7E9D}" srcOrd="0" destOrd="0" presId="urn:microsoft.com/office/officeart/2018/2/layout/IconVerticalSolidList"/>
    <dgm:cxn modelId="{6440AE6B-089F-4E3B-AFE8-76FD580B6503}" srcId="{B446BEBE-7124-40BD-9131-6CDE38664E0E}" destId="{BBCCB366-4DE5-443E-8FE4-2530877830A7}" srcOrd="0" destOrd="0" parTransId="{2C13A0F7-D13C-4F4D-BF3F-F4E555FA9A73}" sibTransId="{67432F56-2A48-4773-B736-14EF4B4B4EAA}"/>
    <dgm:cxn modelId="{2D084B99-A112-4960-8860-69AD7163F8D6}" type="presOf" srcId="{BBCCB366-4DE5-443E-8FE4-2530877830A7}" destId="{84D40916-B2F5-463B-83AD-72362D91E16C}" srcOrd="0" destOrd="0" presId="urn:microsoft.com/office/officeart/2018/2/layout/IconVerticalSolidList"/>
    <dgm:cxn modelId="{26C6A7B1-C8AE-4402-80D0-C94FF788EE6A}" type="presOf" srcId="{5449EFE9-886A-4C14-9B0C-41981BC0A16F}" destId="{2242F70D-81A3-406C-BE5B-C4CFF86AAF04}" srcOrd="0" destOrd="0" presId="urn:microsoft.com/office/officeart/2018/2/layout/IconVerticalSolidList"/>
    <dgm:cxn modelId="{4F2B57C4-A6AF-4DFB-9337-C558F6B0A5B1}" srcId="{B446BEBE-7124-40BD-9131-6CDE38664E0E}" destId="{5449EFE9-886A-4C14-9B0C-41981BC0A16F}" srcOrd="1" destOrd="0" parTransId="{C9C94FB2-8071-4A4D-BB1A-E9D6E361433C}" sibTransId="{E962F749-8C0E-4E69-A3D2-B44F6E15F7DE}"/>
    <dgm:cxn modelId="{33CDF1E4-75AD-4F58-A306-3E122FD9817C}" type="presOf" srcId="{D07010E5-0D07-4BF1-9320-878E0B2BC296}" destId="{EEDD8636-042F-4D71-94F1-9B16944794DF}" srcOrd="0" destOrd="0" presId="urn:microsoft.com/office/officeart/2018/2/layout/IconVerticalSolidList"/>
    <dgm:cxn modelId="{0BCBE194-6289-44CF-947B-A7A5ECBFB1FE}" type="presParOf" srcId="{6F489FFD-05F9-4C41-9E71-30D9228A7E9D}" destId="{B6C19238-0FF1-418E-B660-9E969C61D079}" srcOrd="0" destOrd="0" presId="urn:microsoft.com/office/officeart/2018/2/layout/IconVerticalSolidList"/>
    <dgm:cxn modelId="{C16D4B90-9A19-4355-A64B-06E13CCDC6F6}" type="presParOf" srcId="{B6C19238-0FF1-418E-B660-9E969C61D079}" destId="{7FA0B18E-B92D-4597-A555-6ED85A5648C0}" srcOrd="0" destOrd="0" presId="urn:microsoft.com/office/officeart/2018/2/layout/IconVerticalSolidList"/>
    <dgm:cxn modelId="{564D71F1-4D22-4F59-B393-2B12257F127C}" type="presParOf" srcId="{B6C19238-0FF1-418E-B660-9E969C61D079}" destId="{B5897D89-2B70-4B2B-BE31-5DE7C540BA45}" srcOrd="1" destOrd="0" presId="urn:microsoft.com/office/officeart/2018/2/layout/IconVerticalSolidList"/>
    <dgm:cxn modelId="{292A6CC0-B820-47A8-A40E-2154ECB32756}" type="presParOf" srcId="{B6C19238-0FF1-418E-B660-9E969C61D079}" destId="{F114AB66-CD72-4661-8D65-856D3D6A78B9}" srcOrd="2" destOrd="0" presId="urn:microsoft.com/office/officeart/2018/2/layout/IconVerticalSolidList"/>
    <dgm:cxn modelId="{79C3A10C-1B04-40B6-95B5-D24A32025DD9}" type="presParOf" srcId="{B6C19238-0FF1-418E-B660-9E969C61D079}" destId="{84D40916-B2F5-463B-83AD-72362D91E16C}" srcOrd="3" destOrd="0" presId="urn:microsoft.com/office/officeart/2018/2/layout/IconVerticalSolidList"/>
    <dgm:cxn modelId="{AD77EB41-1467-4FE8-B564-7F37C1B18D5C}" type="presParOf" srcId="{6F489FFD-05F9-4C41-9E71-30D9228A7E9D}" destId="{88E6C735-D325-40C9-88CA-4DC48D580C46}" srcOrd="1" destOrd="0" presId="urn:microsoft.com/office/officeart/2018/2/layout/IconVerticalSolidList"/>
    <dgm:cxn modelId="{CA72536A-BC91-4513-84A8-95F2A9C14BE0}" type="presParOf" srcId="{6F489FFD-05F9-4C41-9E71-30D9228A7E9D}" destId="{4D630056-38F0-427E-87A6-48EB071E3C73}" srcOrd="2" destOrd="0" presId="urn:microsoft.com/office/officeart/2018/2/layout/IconVerticalSolidList"/>
    <dgm:cxn modelId="{763CDC54-AD60-44A8-B5F0-B777DB9BD0E2}" type="presParOf" srcId="{4D630056-38F0-427E-87A6-48EB071E3C73}" destId="{4CC4AE2A-92B7-4FFF-91D4-E81FB1140970}" srcOrd="0" destOrd="0" presId="urn:microsoft.com/office/officeart/2018/2/layout/IconVerticalSolidList"/>
    <dgm:cxn modelId="{6B46E889-09F0-494C-85D8-9BF28740CC10}" type="presParOf" srcId="{4D630056-38F0-427E-87A6-48EB071E3C73}" destId="{18185536-9DCC-4BCA-85A5-FC9E519DD355}" srcOrd="1" destOrd="0" presId="urn:microsoft.com/office/officeart/2018/2/layout/IconVerticalSolidList"/>
    <dgm:cxn modelId="{BC68DC0C-F6BE-41E7-997D-82EF9ED50A91}" type="presParOf" srcId="{4D630056-38F0-427E-87A6-48EB071E3C73}" destId="{63E429D9-0FCE-4712-A8FC-B9FF4DAD2D24}" srcOrd="2" destOrd="0" presId="urn:microsoft.com/office/officeart/2018/2/layout/IconVerticalSolidList"/>
    <dgm:cxn modelId="{6C6DDC7E-20EB-4BF8-9821-82C7692A0F04}" type="presParOf" srcId="{4D630056-38F0-427E-87A6-48EB071E3C73}" destId="{2242F70D-81A3-406C-BE5B-C4CFF86AAF04}" srcOrd="3" destOrd="0" presId="urn:microsoft.com/office/officeart/2018/2/layout/IconVerticalSolidList"/>
    <dgm:cxn modelId="{FE714C3F-4AF3-42E6-89A6-7A3BF9A5463C}" type="presParOf" srcId="{6F489FFD-05F9-4C41-9E71-30D9228A7E9D}" destId="{08628D37-E310-46D1-A0D4-9C532EA1B044}" srcOrd="3" destOrd="0" presId="urn:microsoft.com/office/officeart/2018/2/layout/IconVerticalSolidList"/>
    <dgm:cxn modelId="{75AB6892-A5FB-4789-9223-B251C4B08054}" type="presParOf" srcId="{6F489FFD-05F9-4C41-9E71-30D9228A7E9D}" destId="{A4107D78-DF69-4479-B361-4020BD35993C}" srcOrd="4" destOrd="0" presId="urn:microsoft.com/office/officeart/2018/2/layout/IconVerticalSolidList"/>
    <dgm:cxn modelId="{D2AD6A39-F075-4E70-B99A-3FF545E7B3E5}" type="presParOf" srcId="{A4107D78-DF69-4479-B361-4020BD35993C}" destId="{7FDF4FB1-30B3-4498-B2AE-B99DE2F34FF3}" srcOrd="0" destOrd="0" presId="urn:microsoft.com/office/officeart/2018/2/layout/IconVerticalSolidList"/>
    <dgm:cxn modelId="{B8943E47-BF62-4E84-B55B-231486794CF7}" type="presParOf" srcId="{A4107D78-DF69-4479-B361-4020BD35993C}" destId="{1561E590-E694-4863-ACA0-18502D181B17}" srcOrd="1" destOrd="0" presId="urn:microsoft.com/office/officeart/2018/2/layout/IconVerticalSolidList"/>
    <dgm:cxn modelId="{E4EE0383-39D0-458E-B5D5-9A8CCAE2BDC6}" type="presParOf" srcId="{A4107D78-DF69-4479-B361-4020BD35993C}" destId="{453CBE83-63AE-4D43-BE0A-C11A18BA047E}" srcOrd="2" destOrd="0" presId="urn:microsoft.com/office/officeart/2018/2/layout/IconVerticalSolidList"/>
    <dgm:cxn modelId="{DFD964DA-44EA-41F2-BAEF-8592504256AB}" type="presParOf" srcId="{A4107D78-DF69-4479-B361-4020BD35993C}" destId="{EEDD8636-042F-4D71-94F1-9B16944794D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87D181-D345-4B70-AA7E-D1A15CDED515}">
      <dsp:nvSpPr>
        <dsp:cNvPr id="0" name=""/>
        <dsp:cNvSpPr/>
      </dsp:nvSpPr>
      <dsp:spPr>
        <a:xfrm>
          <a:off x="0" y="531"/>
          <a:ext cx="78867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A7E109-ADF6-4D2D-9E85-0E184B00E549}">
      <dsp:nvSpPr>
        <dsp:cNvPr id="0" name=""/>
        <dsp:cNvSpPr/>
      </dsp:nvSpPr>
      <dsp:spPr>
        <a:xfrm>
          <a:off x="375988" y="28019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BFF617-1E18-4DAD-9B94-7EB61688C7DA}">
      <dsp:nvSpPr>
        <dsp:cNvPr id="0" name=""/>
        <dsp:cNvSpPr/>
      </dsp:nvSpPr>
      <dsp:spPr>
        <a:xfrm>
          <a:off x="1435590" y="531"/>
          <a:ext cx="64511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- Paper 3 removed; its content integrated into Paper 1B &amp; Paper 2.</a:t>
          </a:r>
        </a:p>
      </dsp:txBody>
      <dsp:txXfrm>
        <a:off x="1435590" y="531"/>
        <a:ext cx="6451109" cy="1242935"/>
      </dsp:txXfrm>
    </dsp:sp>
    <dsp:sp modelId="{5FB8BD7F-C29F-4459-A1FC-2A11214B8BF1}">
      <dsp:nvSpPr>
        <dsp:cNvPr id="0" name=""/>
        <dsp:cNvSpPr/>
      </dsp:nvSpPr>
      <dsp:spPr>
        <a:xfrm>
          <a:off x="0" y="1554201"/>
          <a:ext cx="78867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D800E6-18A0-41A0-9CF7-6DC3AE02F0CF}">
      <dsp:nvSpPr>
        <dsp:cNvPr id="0" name=""/>
        <dsp:cNvSpPr/>
      </dsp:nvSpPr>
      <dsp:spPr>
        <a:xfrm>
          <a:off x="375988" y="1833861"/>
          <a:ext cx="683614" cy="683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09BD79-25AB-4103-8796-413B0C780742}">
      <dsp:nvSpPr>
        <dsp:cNvPr id="0" name=""/>
        <dsp:cNvSpPr/>
      </dsp:nvSpPr>
      <dsp:spPr>
        <a:xfrm>
          <a:off x="1435590" y="1554201"/>
          <a:ext cx="64511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- Students now take only two external papers.</a:t>
          </a:r>
        </a:p>
      </dsp:txBody>
      <dsp:txXfrm>
        <a:off x="1435590" y="1554201"/>
        <a:ext cx="6451109" cy="1242935"/>
      </dsp:txXfrm>
    </dsp:sp>
    <dsp:sp modelId="{12B718B9-9DFB-4CC1-92DE-315AD6996BE4}">
      <dsp:nvSpPr>
        <dsp:cNvPr id="0" name=""/>
        <dsp:cNvSpPr/>
      </dsp:nvSpPr>
      <dsp:spPr>
        <a:xfrm>
          <a:off x="0" y="3107870"/>
          <a:ext cx="78867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9849D9-F48F-43F0-9875-064F9FD1C6D4}">
      <dsp:nvSpPr>
        <dsp:cNvPr id="0" name=""/>
        <dsp:cNvSpPr/>
      </dsp:nvSpPr>
      <dsp:spPr>
        <a:xfrm>
          <a:off x="375988" y="3387531"/>
          <a:ext cx="683614" cy="6836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A27B7B-9EA6-437A-AD99-A68C693439CF}">
      <dsp:nvSpPr>
        <dsp:cNvPr id="0" name=""/>
        <dsp:cNvSpPr/>
      </dsp:nvSpPr>
      <dsp:spPr>
        <a:xfrm>
          <a:off x="1435590" y="3107870"/>
          <a:ext cx="64511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- Focus on integration and conceptual reasoning.</a:t>
          </a:r>
        </a:p>
      </dsp:txBody>
      <dsp:txXfrm>
        <a:off x="1435590" y="3107870"/>
        <a:ext cx="6451109" cy="12429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EC0794-E93F-4908-BC3B-CD9239D15A18}">
      <dsp:nvSpPr>
        <dsp:cNvPr id="0" name=""/>
        <dsp:cNvSpPr/>
      </dsp:nvSpPr>
      <dsp:spPr>
        <a:xfrm>
          <a:off x="0" y="46156"/>
          <a:ext cx="78867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Core Topics:</a:t>
          </a:r>
        </a:p>
      </dsp:txBody>
      <dsp:txXfrm>
        <a:off x="26930" y="73086"/>
        <a:ext cx="7832840" cy="497795"/>
      </dsp:txXfrm>
    </dsp:sp>
    <dsp:sp modelId="{C941E0C2-6D7D-48EF-8E74-75FB201781F6}">
      <dsp:nvSpPr>
        <dsp:cNvPr id="0" name=""/>
        <dsp:cNvSpPr/>
      </dsp:nvSpPr>
      <dsp:spPr>
        <a:xfrm>
          <a:off x="0" y="664051"/>
          <a:ext cx="78867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- Space, Time &amp; Motion</a:t>
          </a:r>
        </a:p>
      </dsp:txBody>
      <dsp:txXfrm>
        <a:off x="26930" y="690981"/>
        <a:ext cx="7832840" cy="497795"/>
      </dsp:txXfrm>
    </dsp:sp>
    <dsp:sp modelId="{122FDD92-0FA2-4048-8FBD-A49F7F32D87F}">
      <dsp:nvSpPr>
        <dsp:cNvPr id="0" name=""/>
        <dsp:cNvSpPr/>
      </dsp:nvSpPr>
      <dsp:spPr>
        <a:xfrm>
          <a:off x="0" y="1281946"/>
          <a:ext cx="78867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- Particulate Nature of Matter</a:t>
          </a:r>
        </a:p>
      </dsp:txBody>
      <dsp:txXfrm>
        <a:off x="26930" y="1308876"/>
        <a:ext cx="7832840" cy="497795"/>
      </dsp:txXfrm>
    </dsp:sp>
    <dsp:sp modelId="{791A7435-2058-4F5C-B24D-0D64366A90D7}">
      <dsp:nvSpPr>
        <dsp:cNvPr id="0" name=""/>
        <dsp:cNvSpPr/>
      </dsp:nvSpPr>
      <dsp:spPr>
        <a:xfrm>
          <a:off x="0" y="1899841"/>
          <a:ext cx="78867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- Wave Behaviour</a:t>
          </a:r>
        </a:p>
      </dsp:txBody>
      <dsp:txXfrm>
        <a:off x="26930" y="1926771"/>
        <a:ext cx="7832840" cy="497795"/>
      </dsp:txXfrm>
    </dsp:sp>
    <dsp:sp modelId="{A8C43B74-3FAB-47F1-8B2A-2F02BF6C101D}">
      <dsp:nvSpPr>
        <dsp:cNvPr id="0" name=""/>
        <dsp:cNvSpPr/>
      </dsp:nvSpPr>
      <dsp:spPr>
        <a:xfrm>
          <a:off x="0" y="2517736"/>
          <a:ext cx="78867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- Fields</a:t>
          </a:r>
        </a:p>
      </dsp:txBody>
      <dsp:txXfrm>
        <a:off x="26930" y="2544666"/>
        <a:ext cx="7832840" cy="497795"/>
      </dsp:txXfrm>
    </dsp:sp>
    <dsp:sp modelId="{096733D6-C47D-42EF-A20E-421445B44BFF}">
      <dsp:nvSpPr>
        <dsp:cNvPr id="0" name=""/>
        <dsp:cNvSpPr/>
      </dsp:nvSpPr>
      <dsp:spPr>
        <a:xfrm>
          <a:off x="0" y="3135631"/>
          <a:ext cx="78867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- Nuclear &amp; Quantum Physics</a:t>
          </a:r>
        </a:p>
      </dsp:txBody>
      <dsp:txXfrm>
        <a:off x="26930" y="3162561"/>
        <a:ext cx="7832840" cy="497795"/>
      </dsp:txXfrm>
    </dsp:sp>
    <dsp:sp modelId="{F474AD86-8516-4BB3-8D75-75769E71114A}">
      <dsp:nvSpPr>
        <dsp:cNvPr id="0" name=""/>
        <dsp:cNvSpPr/>
      </dsp:nvSpPr>
      <dsp:spPr>
        <a:xfrm>
          <a:off x="0" y="3753526"/>
          <a:ext cx="78867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HL includes deeper treatment of these areas.</a:t>
          </a:r>
        </a:p>
      </dsp:txBody>
      <dsp:txXfrm>
        <a:off x="26930" y="3780456"/>
        <a:ext cx="7832840" cy="4977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F666AA-2304-4035-A5C7-AC4A70434FEB}">
      <dsp:nvSpPr>
        <dsp:cNvPr id="0" name=""/>
        <dsp:cNvSpPr/>
      </dsp:nvSpPr>
      <dsp:spPr>
        <a:xfrm>
          <a:off x="0" y="379408"/>
          <a:ext cx="4638115" cy="13127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SL: Paper 1 – 36%, Paper 2 – 44%, Internal – 20%</a:t>
          </a:r>
        </a:p>
      </dsp:txBody>
      <dsp:txXfrm>
        <a:off x="64083" y="443491"/>
        <a:ext cx="4509949" cy="1184574"/>
      </dsp:txXfrm>
    </dsp:sp>
    <dsp:sp modelId="{26F1259B-0DF4-4243-B29D-3D7D1B40C025}">
      <dsp:nvSpPr>
        <dsp:cNvPr id="0" name=""/>
        <dsp:cNvSpPr/>
      </dsp:nvSpPr>
      <dsp:spPr>
        <a:xfrm>
          <a:off x="0" y="1787188"/>
          <a:ext cx="4638115" cy="131274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HL: Paper 1 – 36%, Paper 2 – 44%, Internal – 20%</a:t>
          </a:r>
        </a:p>
      </dsp:txBody>
      <dsp:txXfrm>
        <a:off x="64083" y="1851271"/>
        <a:ext cx="4509949" cy="1184574"/>
      </dsp:txXfrm>
    </dsp:sp>
    <dsp:sp modelId="{B7AA310E-560A-43E6-88CE-82A655AD0E58}">
      <dsp:nvSpPr>
        <dsp:cNvPr id="0" name=""/>
        <dsp:cNvSpPr/>
      </dsp:nvSpPr>
      <dsp:spPr>
        <a:xfrm>
          <a:off x="0" y="3194968"/>
          <a:ext cx="4638115" cy="131274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Total: 80% External + 20% Internal Assessment</a:t>
          </a:r>
        </a:p>
      </dsp:txBody>
      <dsp:txXfrm>
        <a:off x="64083" y="3259051"/>
        <a:ext cx="4509949" cy="11845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62276B-8254-4605-AF70-C429F2E9A51B}">
      <dsp:nvSpPr>
        <dsp:cNvPr id="0" name=""/>
        <dsp:cNvSpPr/>
      </dsp:nvSpPr>
      <dsp:spPr>
        <a:xfrm>
          <a:off x="0" y="0"/>
          <a:ext cx="4638115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4F3C7C-5881-46F9-ADC9-C6FD84B8DA09}">
      <dsp:nvSpPr>
        <dsp:cNvPr id="0" name=""/>
        <dsp:cNvSpPr/>
      </dsp:nvSpPr>
      <dsp:spPr>
        <a:xfrm>
          <a:off x="0" y="0"/>
          <a:ext cx="4638115" cy="1221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SL: 1h 30m, 50 marks</a:t>
          </a:r>
        </a:p>
      </dsp:txBody>
      <dsp:txXfrm>
        <a:off x="0" y="0"/>
        <a:ext cx="4638115" cy="1221779"/>
      </dsp:txXfrm>
    </dsp:sp>
    <dsp:sp modelId="{7A30FEAE-DF13-4906-BCC2-BACA7AD83CBC}">
      <dsp:nvSpPr>
        <dsp:cNvPr id="0" name=""/>
        <dsp:cNvSpPr/>
      </dsp:nvSpPr>
      <dsp:spPr>
        <a:xfrm>
          <a:off x="0" y="1221779"/>
          <a:ext cx="4638115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5D23A1-2EDC-4F7B-9790-9A950F729C64}">
      <dsp:nvSpPr>
        <dsp:cNvPr id="0" name=""/>
        <dsp:cNvSpPr/>
      </dsp:nvSpPr>
      <dsp:spPr>
        <a:xfrm>
          <a:off x="0" y="1221779"/>
          <a:ext cx="4638115" cy="1221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HL: 2h 30m, 90 marks</a:t>
          </a:r>
        </a:p>
      </dsp:txBody>
      <dsp:txXfrm>
        <a:off x="0" y="1221779"/>
        <a:ext cx="4638115" cy="1221779"/>
      </dsp:txXfrm>
    </dsp:sp>
    <dsp:sp modelId="{62E7ACA8-3CF7-4AF3-8B9B-9E52EC8A5C1D}">
      <dsp:nvSpPr>
        <dsp:cNvPr id="0" name=""/>
        <dsp:cNvSpPr/>
      </dsp:nvSpPr>
      <dsp:spPr>
        <a:xfrm>
          <a:off x="0" y="2443558"/>
          <a:ext cx="4638115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6E6506-4219-4CDF-B7B3-09DD1387FA53}">
      <dsp:nvSpPr>
        <dsp:cNvPr id="0" name=""/>
        <dsp:cNvSpPr/>
      </dsp:nvSpPr>
      <dsp:spPr>
        <a:xfrm>
          <a:off x="0" y="2443558"/>
          <a:ext cx="4638115" cy="1221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Structure: Short-answer + Extended-response questions</a:t>
          </a:r>
        </a:p>
      </dsp:txBody>
      <dsp:txXfrm>
        <a:off x="0" y="2443558"/>
        <a:ext cx="4638115" cy="1221779"/>
      </dsp:txXfrm>
    </dsp:sp>
    <dsp:sp modelId="{99B2F771-7644-4633-AE7F-7FD993BD7BD0}">
      <dsp:nvSpPr>
        <dsp:cNvPr id="0" name=""/>
        <dsp:cNvSpPr/>
      </dsp:nvSpPr>
      <dsp:spPr>
        <a:xfrm>
          <a:off x="0" y="3665337"/>
          <a:ext cx="4638115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B018AA-8231-4B66-8620-78D468262042}">
      <dsp:nvSpPr>
        <dsp:cNvPr id="0" name=""/>
        <dsp:cNvSpPr/>
      </dsp:nvSpPr>
      <dsp:spPr>
        <a:xfrm>
          <a:off x="0" y="3665337"/>
          <a:ext cx="4638115" cy="1221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Calculators allowed, Data booklet provided</a:t>
          </a:r>
        </a:p>
      </dsp:txBody>
      <dsp:txXfrm>
        <a:off x="0" y="3665337"/>
        <a:ext cx="4638115" cy="12217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51526A-EFE8-4023-B46A-0C1523D664A6}">
      <dsp:nvSpPr>
        <dsp:cNvPr id="0" name=""/>
        <dsp:cNvSpPr/>
      </dsp:nvSpPr>
      <dsp:spPr>
        <a:xfrm>
          <a:off x="0" y="1913"/>
          <a:ext cx="399335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D97A6B6-73A8-4BBC-B961-9A85D30D7B43}">
      <dsp:nvSpPr>
        <dsp:cNvPr id="0" name=""/>
        <dsp:cNvSpPr/>
      </dsp:nvSpPr>
      <dsp:spPr>
        <a:xfrm>
          <a:off x="0" y="1913"/>
          <a:ext cx="3993357" cy="1305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- Short-answer: Focused calculations and concepts</a:t>
          </a:r>
        </a:p>
      </dsp:txBody>
      <dsp:txXfrm>
        <a:off x="0" y="1913"/>
        <a:ext cx="3993357" cy="1305236"/>
      </dsp:txXfrm>
    </dsp:sp>
    <dsp:sp modelId="{196065FB-642D-456A-A2FE-4108E4EDDD6B}">
      <dsp:nvSpPr>
        <dsp:cNvPr id="0" name=""/>
        <dsp:cNvSpPr/>
      </dsp:nvSpPr>
      <dsp:spPr>
        <a:xfrm>
          <a:off x="0" y="1307150"/>
          <a:ext cx="3993357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3C451AF-6C39-4227-973C-0F486B0FD926}">
      <dsp:nvSpPr>
        <dsp:cNvPr id="0" name=""/>
        <dsp:cNvSpPr/>
      </dsp:nvSpPr>
      <dsp:spPr>
        <a:xfrm>
          <a:off x="0" y="1307150"/>
          <a:ext cx="3993357" cy="1305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- Extended-response: Integration of topics and reasoning across topics</a:t>
          </a:r>
        </a:p>
      </dsp:txBody>
      <dsp:txXfrm>
        <a:off x="0" y="1307150"/>
        <a:ext cx="3993357" cy="1305236"/>
      </dsp:txXfrm>
    </dsp:sp>
    <dsp:sp modelId="{30C20628-F5A1-48B8-927B-864FC3DE9673}">
      <dsp:nvSpPr>
        <dsp:cNvPr id="0" name=""/>
        <dsp:cNvSpPr/>
      </dsp:nvSpPr>
      <dsp:spPr>
        <a:xfrm>
          <a:off x="0" y="2612387"/>
          <a:ext cx="399335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C147A95-5353-423A-AB7C-3371927CF512}">
      <dsp:nvSpPr>
        <dsp:cNvPr id="0" name=""/>
        <dsp:cNvSpPr/>
      </dsp:nvSpPr>
      <dsp:spPr>
        <a:xfrm>
          <a:off x="0" y="2612387"/>
          <a:ext cx="3993357" cy="1305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 dirty="0"/>
        </a:p>
      </dsp:txBody>
      <dsp:txXfrm>
        <a:off x="0" y="2612387"/>
        <a:ext cx="3993357" cy="130523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80E82-9AE0-4858-86F8-1EBEA26C9B7E}">
      <dsp:nvSpPr>
        <dsp:cNvPr id="0" name=""/>
        <dsp:cNvSpPr/>
      </dsp:nvSpPr>
      <dsp:spPr>
        <a:xfrm>
          <a:off x="0" y="0"/>
          <a:ext cx="399335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E36A0A-C00F-403A-B8C8-5F8DCBC0E1B1}">
      <dsp:nvSpPr>
        <dsp:cNvPr id="0" name=""/>
        <dsp:cNvSpPr/>
      </dsp:nvSpPr>
      <dsp:spPr>
        <a:xfrm>
          <a:off x="0" y="0"/>
          <a:ext cx="3993357" cy="19597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HL: 2.5h | 90 marks | 2</a:t>
          </a:r>
          <a:r>
            <a:rPr lang="en-IN" sz="3000" kern="1200"/>
            <a:t> to 4</a:t>
          </a:r>
          <a:r>
            <a:rPr lang="en-US" sz="3000" kern="1200"/>
            <a:t> extended questions</a:t>
          </a:r>
          <a:r>
            <a:rPr lang="en-IN" sz="3000" kern="1200"/>
            <a:t> (may vary )</a:t>
          </a:r>
          <a:r>
            <a:rPr lang="en-US" sz="3000" kern="1200"/>
            <a:t> | deeper content</a:t>
          </a:r>
        </a:p>
      </dsp:txBody>
      <dsp:txXfrm>
        <a:off x="0" y="0"/>
        <a:ext cx="3993357" cy="1959768"/>
      </dsp:txXfrm>
    </dsp:sp>
    <dsp:sp modelId="{F49F347E-7A26-4432-9EF1-F7E7CE03F25B}">
      <dsp:nvSpPr>
        <dsp:cNvPr id="0" name=""/>
        <dsp:cNvSpPr/>
      </dsp:nvSpPr>
      <dsp:spPr>
        <a:xfrm>
          <a:off x="0" y="1959768"/>
          <a:ext cx="3993357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7C8D9B-5AF2-458F-AD37-F377220F191C}">
      <dsp:nvSpPr>
        <dsp:cNvPr id="0" name=""/>
        <dsp:cNvSpPr/>
      </dsp:nvSpPr>
      <dsp:spPr>
        <a:xfrm>
          <a:off x="0" y="1959768"/>
          <a:ext cx="3993357" cy="19597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SL: 1.5h | 50 marks | core only</a:t>
          </a:r>
        </a:p>
      </dsp:txBody>
      <dsp:txXfrm>
        <a:off x="0" y="1959768"/>
        <a:ext cx="3993357" cy="195976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F942B-445D-4DAF-B892-ABB25D9CBAB8}">
      <dsp:nvSpPr>
        <dsp:cNvPr id="0" name=""/>
        <dsp:cNvSpPr/>
      </dsp:nvSpPr>
      <dsp:spPr>
        <a:xfrm>
          <a:off x="0" y="86733"/>
          <a:ext cx="8358034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May 2025 subject report                                  Physics TZ2</a:t>
          </a:r>
        </a:p>
      </dsp:txBody>
      <dsp:txXfrm>
        <a:off x="25759" y="112492"/>
        <a:ext cx="8306516" cy="476152"/>
      </dsp:txXfrm>
    </dsp:sp>
    <dsp:sp modelId="{C756BE9B-A08B-4D21-86E4-9B282B0EDEC9}">
      <dsp:nvSpPr>
        <dsp:cNvPr id="0" name=""/>
        <dsp:cNvSpPr/>
      </dsp:nvSpPr>
      <dsp:spPr>
        <a:xfrm>
          <a:off x="0" y="677763"/>
          <a:ext cx="8358034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Higher level Paper two</a:t>
          </a:r>
        </a:p>
      </dsp:txBody>
      <dsp:txXfrm>
        <a:off x="25759" y="703522"/>
        <a:ext cx="8306516" cy="476152"/>
      </dsp:txXfrm>
    </dsp:sp>
    <dsp:sp modelId="{F370F35A-6918-44FB-8856-D0649BEE71AD}">
      <dsp:nvSpPr>
        <dsp:cNvPr id="0" name=""/>
        <dsp:cNvSpPr/>
      </dsp:nvSpPr>
      <dsp:spPr>
        <a:xfrm>
          <a:off x="0" y="1268793"/>
          <a:ext cx="8358034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Grade:                  1        2          3             4            5            6    	    7</a:t>
          </a:r>
        </a:p>
      </dsp:txBody>
      <dsp:txXfrm>
        <a:off x="25759" y="1294552"/>
        <a:ext cx="8306516" cy="476152"/>
      </dsp:txXfrm>
    </dsp:sp>
    <dsp:sp modelId="{33790CBB-069B-4F52-B0B2-9A5E25E30098}">
      <dsp:nvSpPr>
        <dsp:cNvPr id="0" name=""/>
        <dsp:cNvSpPr/>
      </dsp:nvSpPr>
      <dsp:spPr>
        <a:xfrm>
          <a:off x="0" y="1859823"/>
          <a:ext cx="8358034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Mark range:      0-8    9-16    17-26    27-36    37-46    47-56    57-90</a:t>
          </a:r>
        </a:p>
      </dsp:txBody>
      <dsp:txXfrm>
        <a:off x="25759" y="1885582"/>
        <a:ext cx="8306516" cy="476152"/>
      </dsp:txXfrm>
    </dsp:sp>
    <dsp:sp modelId="{9F977643-46F9-46EE-AF71-D18778ED745B}">
      <dsp:nvSpPr>
        <dsp:cNvPr id="0" name=""/>
        <dsp:cNvSpPr/>
      </dsp:nvSpPr>
      <dsp:spPr>
        <a:xfrm>
          <a:off x="0" y="2450853"/>
          <a:ext cx="8358034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Standard level Paper two</a:t>
          </a:r>
        </a:p>
      </dsp:txBody>
      <dsp:txXfrm>
        <a:off x="25759" y="2476612"/>
        <a:ext cx="8306516" cy="476152"/>
      </dsp:txXfrm>
    </dsp:sp>
    <dsp:sp modelId="{39E85BDE-3DEA-4EC2-A3F8-2DCCC849617A}">
      <dsp:nvSpPr>
        <dsp:cNvPr id="0" name=""/>
        <dsp:cNvSpPr/>
      </dsp:nvSpPr>
      <dsp:spPr>
        <a:xfrm>
          <a:off x="0" y="3041883"/>
          <a:ext cx="8358034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Grade:                  1         2         3          4            5           6            7</a:t>
          </a:r>
        </a:p>
      </dsp:txBody>
      <dsp:txXfrm>
        <a:off x="25759" y="3067642"/>
        <a:ext cx="8306516" cy="476152"/>
      </dsp:txXfrm>
    </dsp:sp>
    <dsp:sp modelId="{BBC301B0-68B8-4F47-AA40-6792965581FA}">
      <dsp:nvSpPr>
        <dsp:cNvPr id="0" name=""/>
        <dsp:cNvSpPr/>
      </dsp:nvSpPr>
      <dsp:spPr>
        <a:xfrm>
          <a:off x="0" y="3632913"/>
          <a:ext cx="8358034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Mark range:      0-2     3-5    6-11    12-16    17-21    22-26    27-50</a:t>
          </a:r>
        </a:p>
      </dsp:txBody>
      <dsp:txXfrm>
        <a:off x="25759" y="3658672"/>
        <a:ext cx="8306516" cy="47615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2A0C6A-EB62-45C1-AA0B-BB36F36E13E7}">
      <dsp:nvSpPr>
        <dsp:cNvPr id="0" name=""/>
        <dsp:cNvSpPr/>
      </dsp:nvSpPr>
      <dsp:spPr>
        <a:xfrm>
          <a:off x="548934" y="288"/>
          <a:ext cx="1001496" cy="100149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E4CC33-04FD-4F4C-9251-176AECC41049}">
      <dsp:nvSpPr>
        <dsp:cNvPr id="0" name=""/>
        <dsp:cNvSpPr/>
      </dsp:nvSpPr>
      <dsp:spPr>
        <a:xfrm>
          <a:off x="762368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069B0D-A6DD-4A20-B5B3-317F11872436}">
      <dsp:nvSpPr>
        <dsp:cNvPr id="0" name=""/>
        <dsp:cNvSpPr/>
      </dsp:nvSpPr>
      <dsp:spPr>
        <a:xfrm>
          <a:off x="228784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- Read entire paper before starting</a:t>
          </a:r>
        </a:p>
      </dsp:txBody>
      <dsp:txXfrm>
        <a:off x="228784" y="1313725"/>
        <a:ext cx="1641796" cy="656718"/>
      </dsp:txXfrm>
    </dsp:sp>
    <dsp:sp modelId="{B1E94D0A-38CE-4EA2-969A-EFE245D19625}">
      <dsp:nvSpPr>
        <dsp:cNvPr id="0" name=""/>
        <dsp:cNvSpPr/>
      </dsp:nvSpPr>
      <dsp:spPr>
        <a:xfrm>
          <a:off x="2478046" y="288"/>
          <a:ext cx="1001496" cy="10014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CC05B8-E76F-4A5C-8900-DA14D12F983D}">
      <dsp:nvSpPr>
        <dsp:cNvPr id="0" name=""/>
        <dsp:cNvSpPr/>
      </dsp:nvSpPr>
      <dsp:spPr>
        <a:xfrm>
          <a:off x="2691479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E021A7-C63B-44FC-9A5C-96CC26D5E311}">
      <dsp:nvSpPr>
        <dsp:cNvPr id="0" name=""/>
        <dsp:cNvSpPr/>
      </dsp:nvSpPr>
      <dsp:spPr>
        <a:xfrm>
          <a:off x="2157895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- Manage time per question</a:t>
          </a:r>
        </a:p>
      </dsp:txBody>
      <dsp:txXfrm>
        <a:off x="2157895" y="1313725"/>
        <a:ext cx="1641796" cy="656718"/>
      </dsp:txXfrm>
    </dsp:sp>
    <dsp:sp modelId="{95352118-7D58-41C6-9EA5-566C72ED2BBF}">
      <dsp:nvSpPr>
        <dsp:cNvPr id="0" name=""/>
        <dsp:cNvSpPr/>
      </dsp:nvSpPr>
      <dsp:spPr>
        <a:xfrm>
          <a:off x="4407157" y="288"/>
          <a:ext cx="1001496" cy="100149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34628B-937A-4EAF-A4FD-06A95D83D91E}">
      <dsp:nvSpPr>
        <dsp:cNvPr id="0" name=""/>
        <dsp:cNvSpPr/>
      </dsp:nvSpPr>
      <dsp:spPr>
        <a:xfrm>
          <a:off x="4620591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E2327E-C798-4D5E-BF0C-F2071EBAEF42}">
      <dsp:nvSpPr>
        <dsp:cNvPr id="0" name=""/>
        <dsp:cNvSpPr/>
      </dsp:nvSpPr>
      <dsp:spPr>
        <a:xfrm>
          <a:off x="4087007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- Always show working and reasoning</a:t>
          </a:r>
        </a:p>
      </dsp:txBody>
      <dsp:txXfrm>
        <a:off x="4087007" y="1313725"/>
        <a:ext cx="1641796" cy="656718"/>
      </dsp:txXfrm>
    </dsp:sp>
    <dsp:sp modelId="{1C4D619F-3011-43BE-B77D-A94455ABFEA9}">
      <dsp:nvSpPr>
        <dsp:cNvPr id="0" name=""/>
        <dsp:cNvSpPr/>
      </dsp:nvSpPr>
      <dsp:spPr>
        <a:xfrm>
          <a:off x="6336268" y="288"/>
          <a:ext cx="1001496" cy="100149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435C9D-D533-4045-AC33-E90659B74B57}">
      <dsp:nvSpPr>
        <dsp:cNvPr id="0" name=""/>
        <dsp:cNvSpPr/>
      </dsp:nvSpPr>
      <dsp:spPr>
        <a:xfrm>
          <a:off x="6549702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E989AD-6FD4-4051-B850-C7B6463D92D9}">
      <dsp:nvSpPr>
        <dsp:cNvPr id="0" name=""/>
        <dsp:cNvSpPr/>
      </dsp:nvSpPr>
      <dsp:spPr>
        <a:xfrm>
          <a:off x="6016118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- Use data booklet efficiently</a:t>
          </a:r>
        </a:p>
      </dsp:txBody>
      <dsp:txXfrm>
        <a:off x="6016118" y="1313725"/>
        <a:ext cx="1641796" cy="656718"/>
      </dsp:txXfrm>
    </dsp:sp>
    <dsp:sp modelId="{D54C7ED4-7CAE-4011-BBCA-C55F1806C010}">
      <dsp:nvSpPr>
        <dsp:cNvPr id="0" name=""/>
        <dsp:cNvSpPr/>
      </dsp:nvSpPr>
      <dsp:spPr>
        <a:xfrm>
          <a:off x="3442601" y="2380893"/>
          <a:ext cx="1001496" cy="100149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A3CBBD-C1C8-4B63-A088-E69EF2EA863C}">
      <dsp:nvSpPr>
        <dsp:cNvPr id="0" name=""/>
        <dsp:cNvSpPr/>
      </dsp:nvSpPr>
      <dsp:spPr>
        <a:xfrm>
          <a:off x="3656035" y="2594327"/>
          <a:ext cx="574628" cy="57462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ED3648-0A5A-492A-9BC1-EB779848AA01}">
      <dsp:nvSpPr>
        <dsp:cNvPr id="0" name=""/>
        <dsp:cNvSpPr/>
      </dsp:nvSpPr>
      <dsp:spPr>
        <a:xfrm>
          <a:off x="3122451" y="3694331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- Practice under timed conditions</a:t>
          </a:r>
        </a:p>
      </dsp:txBody>
      <dsp:txXfrm>
        <a:off x="3122451" y="3694331"/>
        <a:ext cx="1641796" cy="65671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A0B18E-B92D-4597-A555-6ED85A5648C0}">
      <dsp:nvSpPr>
        <dsp:cNvPr id="0" name=""/>
        <dsp:cNvSpPr/>
      </dsp:nvSpPr>
      <dsp:spPr>
        <a:xfrm>
          <a:off x="0" y="717"/>
          <a:ext cx="4726201" cy="167924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897D89-2B70-4B2B-BE31-5DE7C540BA45}">
      <dsp:nvSpPr>
        <dsp:cNvPr id="0" name=""/>
        <dsp:cNvSpPr/>
      </dsp:nvSpPr>
      <dsp:spPr>
        <a:xfrm>
          <a:off x="507973" y="378548"/>
          <a:ext cx="923587" cy="9235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D40916-B2F5-463B-83AD-72362D91E16C}">
      <dsp:nvSpPr>
        <dsp:cNvPr id="0" name=""/>
        <dsp:cNvSpPr/>
      </dsp:nvSpPr>
      <dsp:spPr>
        <a:xfrm>
          <a:off x="1939533" y="717"/>
          <a:ext cx="2786667" cy="1679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721" tIns="177721" rIns="177721" bIns="177721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IBO Physics Subject Brief </a:t>
          </a:r>
        </a:p>
      </dsp:txBody>
      <dsp:txXfrm>
        <a:off x="1939533" y="717"/>
        <a:ext cx="2786667" cy="1679249"/>
      </dsp:txXfrm>
    </dsp:sp>
    <dsp:sp modelId="{4CC4AE2A-92B7-4FFF-91D4-E81FB1140970}">
      <dsp:nvSpPr>
        <dsp:cNvPr id="0" name=""/>
        <dsp:cNvSpPr/>
      </dsp:nvSpPr>
      <dsp:spPr>
        <a:xfrm>
          <a:off x="0" y="2099779"/>
          <a:ext cx="4726201" cy="167924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85536-9DCC-4BCA-85A5-FC9E519DD355}">
      <dsp:nvSpPr>
        <dsp:cNvPr id="0" name=""/>
        <dsp:cNvSpPr/>
      </dsp:nvSpPr>
      <dsp:spPr>
        <a:xfrm>
          <a:off x="507973" y="2477610"/>
          <a:ext cx="923587" cy="9235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2F70D-81A3-406C-BE5B-C4CFF86AAF04}">
      <dsp:nvSpPr>
        <dsp:cNvPr id="0" name=""/>
        <dsp:cNvSpPr/>
      </dsp:nvSpPr>
      <dsp:spPr>
        <a:xfrm>
          <a:off x="1939533" y="2099779"/>
          <a:ext cx="2786667" cy="1679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721" tIns="177721" rIns="177721" bIns="177721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Specimen Papers for Physics (Paper 1A, 1B, 2)</a:t>
          </a:r>
        </a:p>
      </dsp:txBody>
      <dsp:txXfrm>
        <a:off x="1939533" y="2099779"/>
        <a:ext cx="2786667" cy="1679249"/>
      </dsp:txXfrm>
    </dsp:sp>
    <dsp:sp modelId="{7FDF4FB1-30B3-4498-B2AE-B99DE2F34FF3}">
      <dsp:nvSpPr>
        <dsp:cNvPr id="0" name=""/>
        <dsp:cNvSpPr/>
      </dsp:nvSpPr>
      <dsp:spPr>
        <a:xfrm>
          <a:off x="0" y="4198841"/>
          <a:ext cx="4726201" cy="167924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61E590-E694-4863-ACA0-18502D181B17}">
      <dsp:nvSpPr>
        <dsp:cNvPr id="0" name=""/>
        <dsp:cNvSpPr/>
      </dsp:nvSpPr>
      <dsp:spPr>
        <a:xfrm>
          <a:off x="507973" y="4576672"/>
          <a:ext cx="923587" cy="9235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DD8636-042F-4D71-94F1-9B16944794DF}">
      <dsp:nvSpPr>
        <dsp:cNvPr id="0" name=""/>
        <dsp:cNvSpPr/>
      </dsp:nvSpPr>
      <dsp:spPr>
        <a:xfrm>
          <a:off x="1939533" y="4198841"/>
          <a:ext cx="2786667" cy="1679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721" tIns="177721" rIns="177721" bIns="177721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/>
            <a:t>Past Board Papers,</a:t>
          </a:r>
          <a:r>
            <a:rPr lang="en-US" sz="2400" kern="1200"/>
            <a:t> SaveMyExams, GradePod, IB Docs</a:t>
          </a:r>
        </a:p>
      </dsp:txBody>
      <dsp:txXfrm>
        <a:off x="1939533" y="4198841"/>
        <a:ext cx="2786667" cy="1679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332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0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95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0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918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59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77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5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6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43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7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0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1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699" y="687480"/>
            <a:ext cx="5605629" cy="99417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/>
              <a:t>IB Physics — Paper 2 Assessment Pattern (May 2026)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321" y="2227943"/>
            <a:ext cx="5033221" cy="3788227"/>
          </a:xfrm>
        </p:spPr>
        <p:txBody>
          <a:bodyPr anchor="ctr">
            <a:normAutofit/>
          </a:bodyPr>
          <a:lstStyle/>
          <a:p>
            <a:r>
              <a:rPr lang="en-US" sz="2100" dirty="0"/>
              <a:t>Higher Level (HL) &amp; Standard Level (SL)</a:t>
            </a:r>
          </a:p>
          <a:p>
            <a:endParaRPr lang="en-US" sz="2100" dirty="0"/>
          </a:p>
          <a:p>
            <a:r>
              <a:rPr lang="en-US" sz="2100" dirty="0"/>
              <a:t>Pushkar Sathe</a:t>
            </a:r>
          </a:p>
        </p:txBody>
      </p:sp>
      <p:pic>
        <p:nvPicPr>
          <p:cNvPr id="7" name="Graphic 6" descr="Document">
            <a:extLst>
              <a:ext uri="{FF2B5EF4-FFF2-40B4-BE49-F238E27FC236}">
                <a16:creationId xmlns:a16="http://schemas.microsoft.com/office/drawing/2014/main" id="{51484BAD-C6A7-2B08-1343-FF2F68ECB5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C8BAD-48A3-BAD1-E2D4-57FDD6D91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PAPER 2 </a:t>
            </a:r>
            <a:r>
              <a:rPr lang="en-IN"/>
              <a:t>GRADE BOUNDARIES </a:t>
            </a:r>
            <a:endParaRPr lang="en-IN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D40F2E-25A3-AE9F-5400-ED30FDF1A9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2242696"/>
            <a:ext cx="7886700" cy="35171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B9617D-88AD-2628-B447-F99B3A7AF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85" y="1637817"/>
            <a:ext cx="8032830" cy="35823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A93A1C-E082-867A-C1E7-997E25D10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85" y="1637817"/>
            <a:ext cx="8032830" cy="35823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E44CE8-1604-937B-A83D-4CF4C577E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85" y="1637817"/>
            <a:ext cx="8032830" cy="3582365"/>
          </a:xfrm>
          <a:prstGeom prst="rect">
            <a:avLst/>
          </a:prstGeom>
        </p:spPr>
      </p:pic>
      <p:graphicFrame>
        <p:nvGraphicFramePr>
          <p:cNvPr id="15" name="TextBox 12">
            <a:extLst>
              <a:ext uri="{FF2B5EF4-FFF2-40B4-BE49-F238E27FC236}">
                <a16:creationId xmlns:a16="http://schemas.microsoft.com/office/drawing/2014/main" id="{D192688E-FC54-2168-89FF-D2DA7508C1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7270061"/>
              </p:ext>
            </p:extLst>
          </p:nvPr>
        </p:nvGraphicFramePr>
        <p:xfrm>
          <a:off x="157316" y="1584799"/>
          <a:ext cx="8358034" cy="4247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93785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9863"/>
            <a:ext cx="7886700" cy="1004594"/>
          </a:xfrm>
        </p:spPr>
        <p:txBody>
          <a:bodyPr>
            <a:normAutofit/>
          </a:bodyPr>
          <a:lstStyle/>
          <a:p>
            <a:r>
              <a:rPr lang="en-IN">
                <a:solidFill>
                  <a:srgbClr val="FFFFFF"/>
                </a:solidFill>
              </a:rPr>
              <a:t>Tips &amp; Strategies for Students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EA15437-D020-BB9E-05B6-62C18FA5EA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1672821"/>
              </p:ext>
            </p:extLst>
          </p:nvPr>
        </p:nvGraphicFramePr>
        <p:xfrm>
          <a:off x="628650" y="1800911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350" y="762001"/>
            <a:ext cx="4000647" cy="1708242"/>
          </a:xfrm>
        </p:spPr>
        <p:txBody>
          <a:bodyPr anchor="ctr">
            <a:normAutofit/>
          </a:bodyPr>
          <a:lstStyle/>
          <a:p>
            <a:r>
              <a:rPr lang="en-IN" sz="3500"/>
              <a:t>Suggested Practice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350" y="2470244"/>
            <a:ext cx="4000647" cy="3769835"/>
          </a:xfrm>
        </p:spPr>
        <p:txBody>
          <a:bodyPr anchor="ctr">
            <a:normAutofit/>
          </a:bodyPr>
          <a:lstStyle/>
          <a:p>
            <a:r>
              <a:rPr lang="en-US" sz="1700"/>
              <a:t>- Attempt specimen papers and past Paper 2s</a:t>
            </a:r>
          </a:p>
          <a:p>
            <a:r>
              <a:rPr lang="en-US" sz="1700"/>
              <a:t>- Identify weak topics for short-response practice</a:t>
            </a:r>
          </a:p>
          <a:p>
            <a:r>
              <a:rPr lang="en-US" sz="1700"/>
              <a:t>- Timed extended-response writing drills</a:t>
            </a:r>
          </a:p>
          <a:p>
            <a:r>
              <a:rPr lang="en-US" sz="1700"/>
              <a:t>- Peer/teacher feedback on structure &amp; clarity</a:t>
            </a:r>
          </a:p>
        </p:txBody>
      </p:sp>
      <p:pic>
        <p:nvPicPr>
          <p:cNvPr id="5" name="Picture 4" descr="Stack of files">
            <a:extLst>
              <a:ext uri="{FF2B5EF4-FFF2-40B4-BE49-F238E27FC236}">
                <a16:creationId xmlns:a16="http://schemas.microsoft.com/office/drawing/2014/main" id="{D183BFFA-BF79-73D5-C31D-027FA8E590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096" r="29027" b="-1"/>
          <a:stretch>
            <a:fillRect/>
          </a:stretch>
        </p:blipFill>
        <p:spPr>
          <a:xfrm>
            <a:off x="5143347" y="-10886"/>
            <a:ext cx="4000653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6794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95697"/>
            <a:ext cx="2400300" cy="4238118"/>
          </a:xfrm>
        </p:spPr>
        <p:txBody>
          <a:bodyPr>
            <a:normAutofit/>
          </a:bodyPr>
          <a:lstStyle/>
          <a:p>
            <a:r>
              <a:rPr lang="en-IN" sz="3700">
                <a:solidFill>
                  <a:schemeClr val="bg1"/>
                </a:solidFill>
              </a:rPr>
              <a:t>References</a:t>
            </a:r>
          </a:p>
        </p:txBody>
      </p:sp>
      <p:grpSp>
        <p:nvGrpSpPr>
          <p:cNvPr id="13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432689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695" y="4752208"/>
            <a:ext cx="273765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695" y="4752208"/>
            <a:ext cx="273765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082214" y="5539935"/>
            <a:ext cx="731374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F5CD92C-FE16-2AB3-AD40-0F2E651052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236309"/>
              </p:ext>
            </p:extLst>
          </p:nvPr>
        </p:nvGraphicFramePr>
        <p:xfrm>
          <a:off x="4113104" y="477540"/>
          <a:ext cx="47262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Context &amp; Changes in New Syllabus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1F0C2696-DDC8-85C4-41E4-A2234DA639D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350" y="762001"/>
            <a:ext cx="4000647" cy="1708242"/>
          </a:xfrm>
        </p:spPr>
        <p:txBody>
          <a:bodyPr anchor="ctr">
            <a:normAutofit/>
          </a:bodyPr>
          <a:lstStyle/>
          <a:p>
            <a:r>
              <a:rPr lang="en-IN" sz="3500"/>
              <a:t>Assessment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350" y="2470244"/>
            <a:ext cx="4000647" cy="3769835"/>
          </a:xfrm>
        </p:spPr>
        <p:txBody>
          <a:bodyPr anchor="ctr">
            <a:normAutofit/>
          </a:bodyPr>
          <a:lstStyle/>
          <a:p>
            <a:r>
              <a:rPr lang="en-US" sz="2000" dirty="0"/>
              <a:t>1. Knowledge &amp; Understanding</a:t>
            </a:r>
          </a:p>
          <a:p>
            <a:r>
              <a:rPr lang="en-US" sz="2000" dirty="0"/>
              <a:t>2. Application &amp; Analysis</a:t>
            </a:r>
          </a:p>
          <a:p>
            <a:r>
              <a:rPr lang="en-US" sz="2000" dirty="0"/>
              <a:t>3. Synthesis &amp; Evaluation</a:t>
            </a:r>
          </a:p>
          <a:p>
            <a:r>
              <a:rPr lang="en-US" sz="2000" dirty="0"/>
              <a:t>4. Mathematical &amp; Data Skills</a:t>
            </a:r>
          </a:p>
          <a:p>
            <a:r>
              <a:rPr lang="en-US" sz="2000" dirty="0"/>
              <a:t>Focus on reasoning, communication, and use of data booklet.</a:t>
            </a:r>
          </a:p>
        </p:txBody>
      </p:sp>
      <p:pic>
        <p:nvPicPr>
          <p:cNvPr id="5" name="Picture 4" descr="Complex math formulas on a blackboard">
            <a:extLst>
              <a:ext uri="{FF2B5EF4-FFF2-40B4-BE49-F238E27FC236}">
                <a16:creationId xmlns:a16="http://schemas.microsoft.com/office/drawing/2014/main" id="{56E07CE6-64B5-6C62-9CCF-65C7BA0EAB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5702" r="21781" b="2"/>
          <a:stretch>
            <a:fillRect/>
          </a:stretch>
        </p:blipFill>
        <p:spPr>
          <a:xfrm>
            <a:off x="5143347" y="-10886"/>
            <a:ext cx="4000653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Syllabus Coverage in Paper 2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60F2DDF5-B064-7D3D-6193-A38EFB18AB3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95697"/>
            <a:ext cx="2400300" cy="4019251"/>
          </a:xfrm>
        </p:spPr>
        <p:txBody>
          <a:bodyPr>
            <a:normAutofit/>
          </a:bodyPr>
          <a:lstStyle/>
          <a:p>
            <a:r>
              <a:rPr lang="en-IN" sz="3400">
                <a:solidFill>
                  <a:schemeClr val="bg1"/>
                </a:solidFill>
              </a:rPr>
              <a:t>Overall Assessment Weightings</a:t>
            </a:r>
          </a:p>
        </p:txBody>
      </p:sp>
      <p:graphicFrame>
        <p:nvGraphicFramePr>
          <p:cNvPr id="42" name="Content Placeholder 2">
            <a:extLst>
              <a:ext uri="{FF2B5EF4-FFF2-40B4-BE49-F238E27FC236}">
                <a16:creationId xmlns:a16="http://schemas.microsoft.com/office/drawing/2014/main" id="{A205B9C9-9408-6760-A527-580DD90CBD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7017630"/>
              </p:ext>
            </p:extLst>
          </p:nvPr>
        </p:nvGraphicFramePr>
        <p:xfrm>
          <a:off x="3877235" y="693271"/>
          <a:ext cx="4638115" cy="4887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95697"/>
            <a:ext cx="2400300" cy="4019251"/>
          </a:xfrm>
        </p:spPr>
        <p:txBody>
          <a:bodyPr>
            <a:normAutofit/>
          </a:bodyPr>
          <a:lstStyle/>
          <a:p>
            <a:r>
              <a:rPr lang="en-IN">
                <a:solidFill>
                  <a:schemeClr val="bg1"/>
                </a:solidFill>
              </a:rPr>
              <a:t>Paper 2 – Basic Facts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33F239C-9616-8C76-C7F8-2748A69397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7092233"/>
              </p:ext>
            </p:extLst>
          </p:nvPr>
        </p:nvGraphicFramePr>
        <p:xfrm>
          <a:off x="3877235" y="693271"/>
          <a:ext cx="4638115" cy="4887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758" y="327025"/>
            <a:ext cx="3993358" cy="1630363"/>
          </a:xfrm>
        </p:spPr>
        <p:txBody>
          <a:bodyPr anchor="b">
            <a:normAutofit/>
          </a:bodyPr>
          <a:lstStyle/>
          <a:p>
            <a:r>
              <a:rPr lang="en-IN" sz="3100"/>
              <a:t>Structure &amp; Question Types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CFB585C-427E-1DD9-CB5E-DA084264DD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663280"/>
              </p:ext>
            </p:extLst>
          </p:nvPr>
        </p:nvGraphicFramePr>
        <p:xfrm>
          <a:off x="360759" y="2286001"/>
          <a:ext cx="3993357" cy="3919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B00665ED-5166-6CA1-E53C-293FA2093D8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8648" r="25894" b="-2"/>
          <a:stretch>
            <a:fillRect/>
          </a:stretch>
        </p:blipFill>
        <p:spPr>
          <a:xfrm>
            <a:off x="4474766" y="1"/>
            <a:ext cx="4669234" cy="6856412"/>
          </a:xfrm>
          <a:custGeom>
            <a:avLst/>
            <a:gdLst/>
            <a:ahLst/>
            <a:cxnLst/>
            <a:rect l="l" t="t" r="r" b="b"/>
            <a:pathLst>
              <a:path w="5620032" h="6856412">
                <a:moveTo>
                  <a:pt x="13187" y="0"/>
                </a:moveTo>
                <a:lnTo>
                  <a:pt x="5620032" y="0"/>
                </a:lnTo>
                <a:lnTo>
                  <a:pt x="5620032" y="6856412"/>
                </a:lnTo>
                <a:lnTo>
                  <a:pt x="0" y="6856412"/>
                </a:lnTo>
                <a:lnTo>
                  <a:pt x="64318" y="6298274"/>
                </a:lnTo>
                <a:cubicBezTo>
                  <a:pt x="203221" y="4970220"/>
                  <a:pt x="240510" y="3632077"/>
                  <a:pt x="97152" y="2276000"/>
                </a:cubicBezTo>
                <a:cubicBezTo>
                  <a:pt x="35713" y="1694824"/>
                  <a:pt x="7455" y="1116942"/>
                  <a:pt x="6154" y="541737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758" y="327025"/>
            <a:ext cx="3993358" cy="1630363"/>
          </a:xfrm>
        </p:spPr>
        <p:txBody>
          <a:bodyPr anchor="b">
            <a:normAutofit/>
          </a:bodyPr>
          <a:lstStyle/>
          <a:p>
            <a:r>
              <a:rPr lang="en-IN" sz="3100"/>
              <a:t>HL vs SL Comparison</a:t>
            </a: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89F5836C-98A1-30EA-9F09-42A3874BF6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040150"/>
              </p:ext>
            </p:extLst>
          </p:nvPr>
        </p:nvGraphicFramePr>
        <p:xfrm>
          <a:off x="360759" y="2286001"/>
          <a:ext cx="3993357" cy="3919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9BA7CD72-22CD-A307-B957-A7806FDF8E3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0186" r="38739" b="1"/>
          <a:stretch>
            <a:fillRect/>
          </a:stretch>
        </p:blipFill>
        <p:spPr>
          <a:xfrm>
            <a:off x="4474766" y="1"/>
            <a:ext cx="4669234" cy="6856412"/>
          </a:xfrm>
          <a:custGeom>
            <a:avLst/>
            <a:gdLst/>
            <a:ahLst/>
            <a:cxnLst/>
            <a:rect l="l" t="t" r="r" b="b"/>
            <a:pathLst>
              <a:path w="5620032" h="6856412">
                <a:moveTo>
                  <a:pt x="13187" y="0"/>
                </a:moveTo>
                <a:lnTo>
                  <a:pt x="5620032" y="0"/>
                </a:lnTo>
                <a:lnTo>
                  <a:pt x="5620032" y="6856412"/>
                </a:lnTo>
                <a:lnTo>
                  <a:pt x="0" y="6856412"/>
                </a:lnTo>
                <a:lnTo>
                  <a:pt x="64318" y="6298274"/>
                </a:lnTo>
                <a:cubicBezTo>
                  <a:pt x="203221" y="4970220"/>
                  <a:pt x="240510" y="3632077"/>
                  <a:pt x="97152" y="2276000"/>
                </a:cubicBezTo>
                <a:cubicBezTo>
                  <a:pt x="35713" y="1694824"/>
                  <a:pt x="7455" y="1116942"/>
                  <a:pt x="6154" y="541737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n-US" sz="4100">
                <a:solidFill>
                  <a:srgbClr val="FFFFFF"/>
                </a:solidFill>
              </a:rPr>
              <a:t>Rules for Significant Figures in Paper 2 (HL &amp; SL)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r>
              <a:rPr lang="en-US" sz="1300"/>
              <a:t>✅ General Rule:</a:t>
            </a:r>
          </a:p>
          <a:p>
            <a:r>
              <a:rPr lang="en-US" sz="1300"/>
              <a:t>- Final answers should not show more significant figures than the data provided.</a:t>
            </a:r>
          </a:p>
          <a:p>
            <a:r>
              <a:rPr lang="en-US" sz="1300"/>
              <a:t>- Normally use 2–3 significant figures unless otherwise specified.</a:t>
            </a:r>
          </a:p>
          <a:p>
            <a:endParaRPr lang="en-US" sz="1300"/>
          </a:p>
          <a:p>
            <a:r>
              <a:rPr lang="en-US" sz="1300"/>
              <a:t>🧮 Step-by-Step:</a:t>
            </a:r>
          </a:p>
          <a:p>
            <a:r>
              <a:rPr lang="en-US" sz="1300"/>
              <a:t>1. Keep full digits during intermediate calculations (don’t round intermediate steps).</a:t>
            </a:r>
          </a:p>
          <a:p>
            <a:r>
              <a:rPr lang="en-US" sz="1300"/>
              <a:t>2. Match final answer to least number of SFs in given data.</a:t>
            </a:r>
          </a:p>
          <a:p>
            <a:r>
              <a:rPr lang="en-US" sz="1300"/>
              <a:t>3. Round final answer sensibly and include correct units.</a:t>
            </a:r>
          </a:p>
          <a:p>
            <a:endParaRPr lang="en-US" sz="1300"/>
          </a:p>
          <a:p>
            <a:r>
              <a:rPr lang="en-US" sz="1300"/>
              <a:t>📏 IB Guidelines:</a:t>
            </a:r>
          </a:p>
          <a:p>
            <a:r>
              <a:rPr lang="en-US" sz="1300"/>
              <a:t>- Over-rounding or showing too many SFs may lose marks.</a:t>
            </a:r>
          </a:p>
          <a:p>
            <a:r>
              <a:rPr lang="en-US" sz="1300"/>
              <a:t>- Constants in data booklet treated as exact.</a:t>
            </a:r>
          </a:p>
          <a:p>
            <a:r>
              <a:rPr lang="en-US" sz="1300"/>
              <a:t>- Scientific notation preferred for very large/small numbers.</a:t>
            </a:r>
          </a:p>
          <a:p>
            <a:endParaRPr lang="en-US" sz="1300"/>
          </a:p>
          <a:p>
            <a:r>
              <a:rPr lang="en-US" sz="1300"/>
              <a:t>🧠 Tip: When unsure, use 3 SF and stay consistent across the paper.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49</TotalTime>
  <Words>545</Words>
  <Application>Microsoft Office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2013 - 2022 Theme</vt:lpstr>
      <vt:lpstr>IB Physics — Paper 2 Assessment Pattern (May 2026)</vt:lpstr>
      <vt:lpstr>Context &amp; Changes in New Syllabus</vt:lpstr>
      <vt:lpstr>Assessment Objectives</vt:lpstr>
      <vt:lpstr>Syllabus Coverage in Paper 2</vt:lpstr>
      <vt:lpstr>Overall Assessment Weightings</vt:lpstr>
      <vt:lpstr>Paper 2 – Basic Facts</vt:lpstr>
      <vt:lpstr>Structure &amp; Question Types</vt:lpstr>
      <vt:lpstr>HL vs SL Comparison</vt:lpstr>
      <vt:lpstr>Rules for Significant Figures in Paper 2 (HL &amp; SL)</vt:lpstr>
      <vt:lpstr>PAPER 2 GRADE BOUNDARIES </vt:lpstr>
      <vt:lpstr>Tips &amp; Strategies for Students</vt:lpstr>
      <vt:lpstr>Suggested Practice Plan</vt:lpstr>
      <vt:lpstr>References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Pushkar Sathe</cp:lastModifiedBy>
  <cp:revision>8</cp:revision>
  <dcterms:created xsi:type="dcterms:W3CDTF">2013-01-27T09:14:16Z</dcterms:created>
  <dcterms:modified xsi:type="dcterms:W3CDTF">2025-10-10T05:52:19Z</dcterms:modified>
  <cp:category/>
</cp:coreProperties>
</file>